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9DEE582-6790-4603-990F-9C4C43F480C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5424D13-DFA0-43AD-BA76-693A2D715F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Aim</a:t>
            </a:r>
            <a:r>
              <a:rPr lang="en-US" dirty="0"/>
              <a:t>:  What are the elements </a:t>
            </a:r>
            <a:r>
              <a:rPr lang="en-US" dirty="0" smtClean="0"/>
              <a:t>of </a:t>
            </a:r>
            <a:r>
              <a:rPr lang="en-US" smtClean="0"/>
              <a:t>marketing plan?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74904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Now: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tactics you utilize to ensure you do well in school?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2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Where </a:t>
            </a:r>
            <a:r>
              <a:rPr lang="en-US" sz="2500" dirty="0"/>
              <a:t>are we?</a:t>
            </a:r>
          </a:p>
          <a:p>
            <a:r>
              <a:rPr lang="en-US" sz="2500" dirty="0"/>
              <a:t>Where are we going?</a:t>
            </a:r>
          </a:p>
          <a:p>
            <a:r>
              <a:rPr lang="en-US" sz="2500" dirty="0"/>
              <a:t>How are we going to get there?</a:t>
            </a:r>
          </a:p>
          <a:p>
            <a:r>
              <a:rPr lang="en-US" sz="2500" dirty="0"/>
              <a:t>How will we know when we’ve arrived?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marketing plan tries to answer </a:t>
            </a:r>
            <a:br>
              <a:rPr lang="en-US" b="1" dirty="0"/>
            </a:br>
            <a:r>
              <a:rPr lang="en-US" b="1" dirty="0"/>
              <a:t>four questions: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is </a:t>
            </a:r>
            <a:r>
              <a:rPr lang="en-US" sz="2500" dirty="0"/>
              <a:t>a formal, written </a:t>
            </a:r>
            <a:r>
              <a:rPr lang="en-US" sz="2500" dirty="0" smtClean="0"/>
              <a:t>document </a:t>
            </a:r>
            <a:r>
              <a:rPr lang="en-US" sz="2500" dirty="0"/>
              <a:t>that directs a company’s activities for a specific period of time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r>
              <a:rPr lang="en-US" sz="2500" dirty="0"/>
              <a:t>Communicates the goals, objectives, and strategies of a company to members of the management team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a Marketing Plan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50270"/>
              </p:ext>
            </p:extLst>
          </p:nvPr>
        </p:nvGraphicFramePr>
        <p:xfrm>
          <a:off x="381000" y="1752600"/>
          <a:ext cx="8610600" cy="4939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7290"/>
                <a:gridCol w="4763310"/>
              </a:tblGrid>
              <a:tr h="1511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effectLst/>
                        </a:rPr>
                        <a:t>1- Executive Summary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" marR="7112" marT="7112" marB="711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Provides an overview of marketing plan and explains costs involved in implementing the plan. -Be clear and concise to sell your plan.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" marR="7112" marT="7112" marB="7112" anchor="ctr"/>
                </a:tc>
              </a:tr>
              <a:tr h="1661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2. </a:t>
                      </a:r>
                      <a:r>
                        <a:rPr lang="en-US" sz="2500" dirty="0" smtClean="0">
                          <a:effectLst/>
                        </a:rPr>
                        <a:t>Situation Analysis 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" marR="7112" marT="7112" marB="711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Provides an examination of internal and external factors and trends that affect marketing strategies. -Reports the results of a SWOT analysis and environmental scan.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" marR="7112" marT="7112" marB="7112" anchor="ctr"/>
                </a:tc>
              </a:tr>
              <a:tr h="1661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3. </a:t>
                      </a:r>
                      <a:r>
                        <a:rPr lang="en-US" sz="2500" dirty="0" smtClean="0">
                          <a:effectLst/>
                        </a:rPr>
                        <a:t>Goals/ Objectives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" marR="7112" marT="7112" marB="711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Describes what the plan will accomplish and defines specific goals.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12" marR="7112" marT="7112" marB="711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Marketing Plan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40717"/>
              </p:ext>
            </p:extLst>
          </p:nvPr>
        </p:nvGraphicFramePr>
        <p:xfrm>
          <a:off x="381000" y="1905000"/>
          <a:ext cx="8458200" cy="443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6512"/>
                <a:gridCol w="4751688"/>
              </a:tblGrid>
              <a:tr h="1271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4. </a:t>
                      </a:r>
                      <a:r>
                        <a:rPr lang="en-US" sz="2500" dirty="0" smtClean="0">
                          <a:effectLst/>
                        </a:rPr>
                        <a:t>Marketing</a:t>
                      </a:r>
                      <a:r>
                        <a:rPr lang="en-US" sz="2500" baseline="0" dirty="0" smtClean="0">
                          <a:effectLst/>
                        </a:rPr>
                        <a:t> Strategies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Identifies target markets and marketing mix choices (4 P's) focused on those markets.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814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5. </a:t>
                      </a:r>
                      <a:r>
                        <a:rPr lang="en-US" sz="2500" dirty="0" smtClean="0">
                          <a:effectLst/>
                        </a:rPr>
                        <a:t>Implementation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Outlines how implementation will be accomplished and provides sales forecasts.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687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6. </a:t>
                      </a:r>
                      <a:r>
                        <a:rPr lang="en-US" sz="2500" baseline="0" dirty="0" smtClean="0">
                          <a:effectLst/>
                        </a:rPr>
                        <a:t> Evaluation and Control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Explains how objectives will be measured and who will evaluate. -defines what measures will be necessary if objectives not met.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Marketing plan outlines goals, objectives, &amp; strategies of a business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/>
              <a:t>Who is the main audience for </a:t>
            </a:r>
            <a:r>
              <a:rPr lang="en-US" sz="2400" dirty="0" smtClean="0"/>
              <a:t>a  </a:t>
            </a:r>
            <a:r>
              <a:rPr lang="en-US" sz="2400" dirty="0"/>
              <a:t>marketing plan</a:t>
            </a:r>
            <a:r>
              <a:rPr lang="en-US" sz="2400" dirty="0" smtClean="0"/>
              <a:t>?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/>
              <a:t>What do you think determines the complexity of a business plan</a:t>
            </a:r>
            <a:r>
              <a:rPr lang="en-US" sz="2400" dirty="0" smtClean="0"/>
              <a:t>?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/>
              <a:t>Besides the people in the business itself, who else might be interested in a  marketing plan?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Work with a partner to create </a:t>
            </a:r>
            <a:r>
              <a:rPr lang="en-US" sz="2500" dirty="0"/>
              <a:t>your </a:t>
            </a:r>
            <a:r>
              <a:rPr lang="en-US" sz="2500" dirty="0" smtClean="0"/>
              <a:t>own </a:t>
            </a:r>
            <a:r>
              <a:rPr lang="en-US" sz="2500" dirty="0"/>
              <a:t>business with a unique product/service that fulfills a need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r>
              <a:rPr lang="en-US" sz="2500" dirty="0" smtClean="0"/>
              <a:t>Complete </a:t>
            </a:r>
            <a:r>
              <a:rPr lang="en-US" sz="2500" dirty="0"/>
              <a:t>the template </a:t>
            </a:r>
            <a:r>
              <a:rPr lang="en-US" sz="2500" dirty="0" smtClean="0"/>
              <a:t>in the packet to </a:t>
            </a:r>
            <a:r>
              <a:rPr lang="en-US" sz="2500" dirty="0"/>
              <a:t>write your first ever professional level marketing </a:t>
            </a:r>
            <a:r>
              <a:rPr lang="en-US" sz="2500" dirty="0" smtClean="0"/>
              <a:t>plan</a:t>
            </a:r>
          </a:p>
          <a:p>
            <a:endParaRPr lang="en-US" sz="2500" dirty="0" smtClean="0"/>
          </a:p>
          <a:p>
            <a:r>
              <a:rPr lang="en-US" sz="2500" dirty="0" smtClean="0"/>
              <a:t>Present on Thursday</a:t>
            </a:r>
            <a:endParaRPr lang="en-US" sz="25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</TotalTime>
  <Words>336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Marketing Plan</vt:lpstr>
      <vt:lpstr>A marketing plan tries to answer  four questions: </vt:lpstr>
      <vt:lpstr>Marketing Plan</vt:lpstr>
      <vt:lpstr>Elements of a Marketing Plan </vt:lpstr>
      <vt:lpstr>Elements of a Marketing Plan </vt:lpstr>
      <vt:lpstr>Summary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Planning</dc:title>
  <dc:creator>Jenna Scelfo</dc:creator>
  <cp:lastModifiedBy>Jenna Scelfo</cp:lastModifiedBy>
  <cp:revision>5</cp:revision>
  <dcterms:created xsi:type="dcterms:W3CDTF">2016-11-04T18:23:59Z</dcterms:created>
  <dcterms:modified xsi:type="dcterms:W3CDTF">2017-11-13T14:48:33Z</dcterms:modified>
</cp:coreProperties>
</file>