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2.xml" ContentType="application/inkml+xml"/>
  <Override PartName="/ppt/ink/ink3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0" r:id="rId4"/>
    <p:sldId id="272" r:id="rId5"/>
    <p:sldId id="27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291D2-E21F-459D-AF57-6F6506EA8F7F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C746F-9225-441E-B73C-72E41569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1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799.19513" units="1/cm"/>
          <inkml:channelProperty channel="Y" name="resolution" value="1260.26929" units="1/cm"/>
          <inkml:channelProperty channel="F" name="resolution" value="1065.625" units="1/dev"/>
        </inkml:channelProperties>
      </inkml:inkSource>
      <inkml:timestamp xml:id="ts0" timeString="2017-01-10T17:10:05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17092 7615 512,'0'0'0,"0"0"0,0 0 0,148 25 0,-123-1 0,50-24 0,-1 25 0,25 0 0,1-25 0,-3 0 0,28 0 0,-1 0 0,-25 25 0,50-25 0,-25 0 0,25 0 0,0 0 0,0 0 0,0 25 0,-1-25 0,27-25 0,-51 50 0,-1-25 0,-23 0 0,-2 0 0,-48 0 0,0 0 0,-26 0 0,1 0 0,-25-25 0,0 25 0,0 0 0,-25 0 0,25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in"/>
        </inkml:traceFormat>
        <inkml:channelProperties>
          <inkml:channelProperty channel="X" name="resolution" value="799.19513" units="1/cm"/>
          <inkml:channelProperty channel="Y" name="resolution" value="1260.26929" units="1/cm"/>
          <inkml:channelProperty channel="F" name="resolution" value="41.73806" units="1/in"/>
        </inkml:channelProperties>
      </inkml:inkSource>
      <inkml:timestamp xml:id="ts0" timeString="2017-01-10T17:18:06.4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2382 15528 512,'74'173'0,"-50"-173"0,-24 0 0,0 0 0,0 0 0,0 0 0,-24 0 0,24 0 0,0 0 0,0 0 0,0 0 0,0 0 0,0 0 0,-24-25 0,24 25 0,0 0 0,-25-24 0,25 24 0,0 0 0,0 0 0,0 0 0,0 0 0,0 0 0,0 0 0,0 0 0,0 0 0,0 0 0,0 0 0,0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799.19513" units="1/cm"/>
          <inkml:channelProperty channel="Y" name="resolution" value="1260.26929" units="1/cm"/>
          <inkml:channelProperty channel="F" name="resolution" value="1065.625" units="1/dev"/>
        </inkml:channelProperties>
      </inkml:inkSource>
      <inkml:timestamp xml:id="ts0" timeString="2017-01-10T17:18:31.6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16819 9997 512,'0'0'0,"0"0"0,147-26 0,-71 26 0,23 0 0,-24-25 0,24 25 0,-26 0 0,28-24 0,-101 24 0,0 0 0,0 0 0,0 0 0,495-25 0,-197 25 0,-174 0 0,-25 0 0,49 0 0,-48 0 0,24 0 0,-24 0 0,24 0 0,-25 0 0,0-25 0,25 50 0,-1-25 0,-22 0 0,-3 0 0,1 0 0,-24 0 0,24 0 0,0 0 0,-24 25 0,-1-25 0,0 0 0,1 0 0,-25 24 0,-1-24 0,26 0 0,-50 0 0,24 25 0,1-25 0,-25 0 0,-25 0 0,23 0 0,-23 0 0,0 26 0,26-26 0,-52 24 0,26-24 0,0 0 0</inkml:trace>
  <inkml:trace contextRef="#ctx0" brushRef="#br0" timeOffset="938">10120 11410 512,'0'0'0,"0"0"0,0 0 0,0 0 0,0 0 0,175 50 0,-101-50 0,1 0 0,23 0 0,2 0 0,24 0 0,25 0 0,-25 0 0,0 0 0,50 0 0,-26 0 0,27 0 0,22 0 0,2 25 0,-27-50 0,-172 25 0,0 0 0,671 25 0,-472-25 0,24 0 0,-223 0 0,0 0 0,643-25 0,-418 25 0,-2 0 0,-24 0 0,48 0 0,399-25 0,-423 25 0,-25-25 0,1 25 0,-1 0 0,1 0 0,-26 0 0,1 0 0,0 0 0,-25 0 0,24 0 0,-173 0 0,0 0 0,446 0 0,-297 25 0,-25-25 0,0 0 0,0 0 0,-24 0 0,-26 0 0,1 25 0,-2-25 0,2 0 0,-25 0 0,0 0 0,-25 25 0,24-25 0,-49 0 0,25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52DDF-29C1-4F04-A770-F3CED50943DA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F4A3E-A591-4216-817F-FEA9AABB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2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F4A3E-A591-4216-817F-FEA9AABB8F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2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974D-3D85-47FD-A7F0-6F41B98E2DB2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0463A-AC1B-491D-B948-3AE5E28BC3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974D-3D85-47FD-A7F0-6F41B98E2DB2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3A-AC1B-491D-B948-3AE5E28BC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974D-3D85-47FD-A7F0-6F41B98E2DB2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3A-AC1B-491D-B948-3AE5E28BC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66974D-3D85-47FD-A7F0-6F41B98E2DB2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410463A-AC1B-491D-B948-3AE5E28BC3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974D-3D85-47FD-A7F0-6F41B98E2DB2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0463A-AC1B-491D-B948-3AE5E28BC3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974D-3D85-47FD-A7F0-6F41B98E2DB2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0463A-AC1B-491D-B948-3AE5E28BC3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974D-3D85-47FD-A7F0-6F41B98E2DB2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0463A-AC1B-491D-B948-3AE5E28BC3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2A66974D-3D85-47FD-A7F0-6F41B98E2DB2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0463A-AC1B-491D-B948-3AE5E28BC34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974D-3D85-47FD-A7F0-6F41B98E2DB2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0463A-AC1B-491D-B948-3AE5E28BC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974D-3D85-47FD-A7F0-6F41B98E2DB2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0463A-AC1B-491D-B948-3AE5E28BC3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974D-3D85-47FD-A7F0-6F41B98E2DB2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0463A-AC1B-491D-B948-3AE5E28BC3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974D-3D85-47FD-A7F0-6F41B98E2DB2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0463A-AC1B-491D-B948-3AE5E28BC34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tags" Target="../tags/tag41.xml"/><Relationship Id="rId39" Type="http://schemas.openxmlformats.org/officeDocument/2006/relationships/tags" Target="../tags/tag54.xml"/><Relationship Id="rId21" Type="http://schemas.openxmlformats.org/officeDocument/2006/relationships/tags" Target="../tags/tag36.xml"/><Relationship Id="rId34" Type="http://schemas.openxmlformats.org/officeDocument/2006/relationships/tags" Target="../tags/tag49.xml"/><Relationship Id="rId42" Type="http://schemas.openxmlformats.org/officeDocument/2006/relationships/tags" Target="../tags/tag57.xml"/><Relationship Id="rId47" Type="http://schemas.openxmlformats.org/officeDocument/2006/relationships/tags" Target="../tags/tag62.xml"/><Relationship Id="rId50" Type="http://schemas.openxmlformats.org/officeDocument/2006/relationships/tags" Target="../tags/tag65.xml"/><Relationship Id="rId55" Type="http://schemas.openxmlformats.org/officeDocument/2006/relationships/tags" Target="../tags/tag70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9" Type="http://schemas.openxmlformats.org/officeDocument/2006/relationships/tags" Target="../tags/tag44.xml"/><Relationship Id="rId11" Type="http://schemas.openxmlformats.org/officeDocument/2006/relationships/tags" Target="../tags/tag26.xml"/><Relationship Id="rId24" Type="http://schemas.openxmlformats.org/officeDocument/2006/relationships/tags" Target="../tags/tag39.xml"/><Relationship Id="rId32" Type="http://schemas.openxmlformats.org/officeDocument/2006/relationships/tags" Target="../tags/tag47.xml"/><Relationship Id="rId37" Type="http://schemas.openxmlformats.org/officeDocument/2006/relationships/tags" Target="../tags/tag52.xml"/><Relationship Id="rId40" Type="http://schemas.openxmlformats.org/officeDocument/2006/relationships/tags" Target="../tags/tag55.xml"/><Relationship Id="rId45" Type="http://schemas.openxmlformats.org/officeDocument/2006/relationships/tags" Target="../tags/tag60.xml"/><Relationship Id="rId53" Type="http://schemas.openxmlformats.org/officeDocument/2006/relationships/tags" Target="../tags/tag68.xml"/><Relationship Id="rId58" Type="http://schemas.openxmlformats.org/officeDocument/2006/relationships/tags" Target="../tags/tag73.xml"/><Relationship Id="rId5" Type="http://schemas.openxmlformats.org/officeDocument/2006/relationships/tags" Target="../tags/tag20.xml"/><Relationship Id="rId61" Type="http://schemas.openxmlformats.org/officeDocument/2006/relationships/tags" Target="../tags/tag76.xml"/><Relationship Id="rId19" Type="http://schemas.openxmlformats.org/officeDocument/2006/relationships/tags" Target="../tags/tag34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tags" Target="../tags/tag42.xml"/><Relationship Id="rId30" Type="http://schemas.openxmlformats.org/officeDocument/2006/relationships/tags" Target="../tags/tag45.xml"/><Relationship Id="rId35" Type="http://schemas.openxmlformats.org/officeDocument/2006/relationships/tags" Target="../tags/tag50.xml"/><Relationship Id="rId43" Type="http://schemas.openxmlformats.org/officeDocument/2006/relationships/tags" Target="../tags/tag58.xml"/><Relationship Id="rId48" Type="http://schemas.openxmlformats.org/officeDocument/2006/relationships/tags" Target="../tags/tag63.xml"/><Relationship Id="rId56" Type="http://schemas.openxmlformats.org/officeDocument/2006/relationships/tags" Target="../tags/tag71.xml"/><Relationship Id="rId8" Type="http://schemas.openxmlformats.org/officeDocument/2006/relationships/tags" Target="../tags/tag23.xml"/><Relationship Id="rId51" Type="http://schemas.openxmlformats.org/officeDocument/2006/relationships/tags" Target="../tags/tag66.xml"/><Relationship Id="rId3" Type="http://schemas.openxmlformats.org/officeDocument/2006/relationships/tags" Target="../tags/tag18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tags" Target="../tags/tag40.xml"/><Relationship Id="rId33" Type="http://schemas.openxmlformats.org/officeDocument/2006/relationships/tags" Target="../tags/tag48.xml"/><Relationship Id="rId38" Type="http://schemas.openxmlformats.org/officeDocument/2006/relationships/tags" Target="../tags/tag53.xml"/><Relationship Id="rId46" Type="http://schemas.openxmlformats.org/officeDocument/2006/relationships/tags" Target="../tags/tag61.xml"/><Relationship Id="rId59" Type="http://schemas.openxmlformats.org/officeDocument/2006/relationships/tags" Target="../tags/tag74.xml"/><Relationship Id="rId20" Type="http://schemas.openxmlformats.org/officeDocument/2006/relationships/tags" Target="../tags/tag35.xml"/><Relationship Id="rId41" Type="http://schemas.openxmlformats.org/officeDocument/2006/relationships/tags" Target="../tags/tag56.xml"/><Relationship Id="rId54" Type="http://schemas.openxmlformats.org/officeDocument/2006/relationships/tags" Target="../tags/tag69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5" Type="http://schemas.openxmlformats.org/officeDocument/2006/relationships/tags" Target="../tags/tag30.xml"/><Relationship Id="rId23" Type="http://schemas.openxmlformats.org/officeDocument/2006/relationships/tags" Target="../tags/tag38.xml"/><Relationship Id="rId28" Type="http://schemas.openxmlformats.org/officeDocument/2006/relationships/tags" Target="../tags/tag43.xml"/><Relationship Id="rId36" Type="http://schemas.openxmlformats.org/officeDocument/2006/relationships/tags" Target="../tags/tag51.xml"/><Relationship Id="rId49" Type="http://schemas.openxmlformats.org/officeDocument/2006/relationships/tags" Target="../tags/tag64.xml"/><Relationship Id="rId57" Type="http://schemas.openxmlformats.org/officeDocument/2006/relationships/tags" Target="../tags/tag72.xml"/><Relationship Id="rId10" Type="http://schemas.openxmlformats.org/officeDocument/2006/relationships/tags" Target="../tags/tag25.xml"/><Relationship Id="rId31" Type="http://schemas.openxmlformats.org/officeDocument/2006/relationships/tags" Target="../tags/tag46.xml"/><Relationship Id="rId44" Type="http://schemas.openxmlformats.org/officeDocument/2006/relationships/tags" Target="../tags/tag59.xml"/><Relationship Id="rId52" Type="http://schemas.openxmlformats.org/officeDocument/2006/relationships/tags" Target="../tags/tag67.xml"/><Relationship Id="rId60" Type="http://schemas.openxmlformats.org/officeDocument/2006/relationships/tags" Target="../tags/tag75.xml"/><Relationship Id="rId4" Type="http://schemas.openxmlformats.org/officeDocument/2006/relationships/tags" Target="../tags/tag19.xml"/><Relationship Id="rId9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rdaily.com/Main/Articles/12_outrageous_PR_stuntsand_the_lessons_learned_9827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HtvDA0W34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781800" cy="2251579"/>
          </a:xfrm>
        </p:spPr>
        <p:txBody>
          <a:bodyPr/>
          <a:lstStyle/>
          <a:p>
            <a:r>
              <a:rPr lang="en-US" dirty="0" smtClean="0"/>
              <a:t>Promotions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8194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AIM: WHAT IS THE ROLE OF PROMOTIONS IN THE 4p’S?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333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133600" y="1752600"/>
            <a:ext cx="51054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There </a:t>
            </a:r>
            <a:r>
              <a:rPr lang="en-US" sz="2800" dirty="0"/>
              <a:t>are five basic </a:t>
            </a:r>
            <a:r>
              <a:rPr lang="en-US" sz="2800" dirty="0" smtClean="0"/>
              <a:t>categories:</a:t>
            </a:r>
            <a:endParaRPr lang="en-US" sz="2800" dirty="0"/>
          </a:p>
          <a:p>
            <a:pPr marL="811530" lvl="1" indent="-342900">
              <a:buFont typeface="+mj-lt"/>
              <a:buAutoNum type="arabicPeriod"/>
            </a:pPr>
            <a:r>
              <a:rPr lang="en-US" sz="2800" dirty="0" smtClean="0"/>
              <a:t>Personal Selling</a:t>
            </a:r>
          </a:p>
          <a:p>
            <a:pPr marL="811530" lvl="1" indent="-342900">
              <a:buFont typeface="+mj-lt"/>
              <a:buAutoNum type="arabicPeriod"/>
            </a:pPr>
            <a:r>
              <a:rPr lang="en-US" sz="2800" dirty="0" smtClean="0"/>
              <a:t>Advertising</a:t>
            </a:r>
          </a:p>
          <a:p>
            <a:pPr marL="811530" lvl="1" indent="-342900">
              <a:buFont typeface="+mj-lt"/>
              <a:buAutoNum type="arabicPeriod"/>
            </a:pPr>
            <a:r>
              <a:rPr lang="en-US" sz="2800" dirty="0" smtClean="0"/>
              <a:t>Direct Marketing</a:t>
            </a:r>
          </a:p>
          <a:p>
            <a:pPr marL="811530" lvl="1" indent="-342900">
              <a:buFont typeface="+mj-lt"/>
              <a:buAutoNum type="arabicPeriod"/>
            </a:pPr>
            <a:r>
              <a:rPr lang="en-US" sz="2800" dirty="0" smtClean="0"/>
              <a:t>Sales Promotion</a:t>
            </a:r>
          </a:p>
          <a:p>
            <a:pPr marL="811530" lvl="1" indent="-342900">
              <a:buFont typeface="+mj-lt"/>
              <a:buAutoNum type="arabicPeriod"/>
            </a:pPr>
            <a:r>
              <a:rPr lang="en-US" sz="2800" dirty="0" smtClean="0"/>
              <a:t>Public Relations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0"/>
            <a:ext cx="7162800" cy="2514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PROMOTIONAL MIX</a:t>
            </a:r>
            <a:endParaRPr lang="en-US" sz="3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57520" y="5590080"/>
              <a:ext cx="35640" cy="62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160" y="5580720"/>
                <a:ext cx="54360" cy="8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00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352800" y="990600"/>
            <a:ext cx="4224528" cy="3886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</a:t>
            </a:r>
            <a:r>
              <a:rPr lang="en-US" sz="2800" b="1" dirty="0"/>
              <a:t>R</a:t>
            </a:r>
            <a:r>
              <a:rPr lang="en-US" sz="2800" b="1" dirty="0" smtClean="0"/>
              <a:t>equires </a:t>
            </a:r>
            <a:r>
              <a:rPr lang="en-US" sz="2800" b="1" dirty="0"/>
              <a:t>that company employ </a:t>
            </a:r>
            <a:r>
              <a:rPr lang="en-US" sz="2800" b="1" dirty="0" smtClean="0"/>
              <a:t>a sales </a:t>
            </a:r>
            <a:r>
              <a:rPr lang="en-US" sz="2800" b="1" dirty="0"/>
              <a:t>representatives who generate and maintain contact with prospects and customers. Costliest form of promotion</a:t>
            </a:r>
            <a:r>
              <a:rPr lang="en-US" sz="2800" b="1" dirty="0" smtClean="0"/>
              <a:t>. 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8368" y="999744"/>
            <a:ext cx="2381196" cy="2407920"/>
          </a:xfrm>
        </p:spPr>
        <p:txBody>
          <a:bodyPr>
            <a:normAutofit/>
          </a:bodyPr>
          <a:lstStyle/>
          <a:p>
            <a:r>
              <a:rPr lang="en-US" sz="2500" b="1" dirty="0"/>
              <a:t>Personal Selling</a:t>
            </a: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648200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Q: How </a:t>
            </a:r>
            <a:r>
              <a:rPr lang="en-US" sz="2200" dirty="0"/>
              <a:t>does direct marketing generate responses</a:t>
            </a:r>
            <a:r>
              <a:rPr lang="en-US" sz="2200" dirty="0" smtClean="0"/>
              <a:t>?</a:t>
            </a:r>
          </a:p>
          <a:p>
            <a:endParaRPr lang="en-US" sz="22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/>
              <a:t>Special offers, coupons, discounts.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643200" y="3553920"/>
              <a:ext cx="3840480" cy="581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3840" y="3544560"/>
                <a:ext cx="3859200" cy="59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933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I</a:t>
            </a:r>
            <a:r>
              <a:rPr lang="en-US" sz="2800" b="1" dirty="0" smtClean="0"/>
              <a:t>s </a:t>
            </a:r>
            <a:r>
              <a:rPr lang="en-US" sz="2800" b="1" dirty="0"/>
              <a:t>a form of </a:t>
            </a:r>
            <a:r>
              <a:rPr lang="en-US" sz="2800" b="1" dirty="0" smtClean="0"/>
              <a:t>non-personal </a:t>
            </a:r>
            <a:r>
              <a:rPr lang="en-US" sz="2800" b="1" dirty="0"/>
              <a:t>promotion. Companies pay to promote ideas, goods, or services in a variety of media outlets. </a:t>
            </a:r>
            <a:endParaRPr lang="en-US" sz="2800" b="1" dirty="0" smtClean="0"/>
          </a:p>
          <a:p>
            <a:r>
              <a:rPr lang="en-US" sz="2800" b="1" dirty="0" smtClean="0"/>
              <a:t>One-way </a:t>
            </a:r>
            <a:r>
              <a:rPr lang="en-US" sz="2800" b="1" dirty="0"/>
              <a:t>communication</a:t>
            </a:r>
            <a:r>
              <a:rPr lang="en-US" sz="2800" b="1" dirty="0" smtClean="0"/>
              <a:t>!</a:t>
            </a:r>
          </a:p>
          <a:p>
            <a:endParaRPr lang="en-US" sz="2800" dirty="0" smtClean="0"/>
          </a:p>
          <a:p>
            <a:r>
              <a:rPr lang="en-US" sz="2800" dirty="0" smtClean="0"/>
              <a:t>Q. Where do companies advertise?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762000"/>
            <a:ext cx="3578352" cy="1979466"/>
          </a:xfrm>
        </p:spPr>
        <p:txBody>
          <a:bodyPr/>
          <a:lstStyle/>
          <a:p>
            <a:r>
              <a:rPr lang="en-US" sz="3000" b="1" dirty="0"/>
              <a:t>Advertising</a:t>
            </a:r>
            <a:endParaRPr lang="en-US" sz="3000" dirty="0"/>
          </a:p>
        </p:txBody>
      </p:sp>
      <p:sp>
        <p:nvSpPr>
          <p:cNvPr id="4" name="SMARTInkShape-7"/>
          <p:cNvSpPr/>
          <p:nvPr>
            <p:custDataLst>
              <p:tags r:id="rId1"/>
            </p:custDataLst>
          </p:nvPr>
        </p:nvSpPr>
        <p:spPr>
          <a:xfrm>
            <a:off x="5384602" y="1955601"/>
            <a:ext cx="1902023" cy="71439"/>
          </a:xfrm>
          <a:custGeom>
            <a:avLst/>
            <a:gdLst/>
            <a:ahLst/>
            <a:cxnLst/>
            <a:rect l="0" t="0" r="0" b="0"/>
            <a:pathLst>
              <a:path w="1902023" h="71439">
                <a:moveTo>
                  <a:pt x="0" y="8930"/>
                </a:moveTo>
                <a:lnTo>
                  <a:pt x="0" y="8930"/>
                </a:lnTo>
                <a:lnTo>
                  <a:pt x="7687" y="8930"/>
                </a:lnTo>
                <a:lnTo>
                  <a:pt x="15813" y="2793"/>
                </a:lnTo>
                <a:lnTo>
                  <a:pt x="24087" y="828"/>
                </a:lnTo>
                <a:lnTo>
                  <a:pt x="65839" y="22"/>
                </a:lnTo>
                <a:lnTo>
                  <a:pt x="109822" y="2"/>
                </a:lnTo>
                <a:lnTo>
                  <a:pt x="151163" y="1"/>
                </a:lnTo>
                <a:lnTo>
                  <a:pt x="188811" y="0"/>
                </a:lnTo>
                <a:lnTo>
                  <a:pt x="232341" y="0"/>
                </a:lnTo>
                <a:lnTo>
                  <a:pt x="259010" y="2646"/>
                </a:lnTo>
                <a:lnTo>
                  <a:pt x="294689" y="7689"/>
                </a:lnTo>
                <a:lnTo>
                  <a:pt x="337529" y="8685"/>
                </a:lnTo>
                <a:lnTo>
                  <a:pt x="381562" y="8882"/>
                </a:lnTo>
                <a:lnTo>
                  <a:pt x="423959" y="8921"/>
                </a:lnTo>
                <a:lnTo>
                  <a:pt x="458771" y="8927"/>
                </a:lnTo>
                <a:lnTo>
                  <a:pt x="494222" y="8929"/>
                </a:lnTo>
                <a:lnTo>
                  <a:pt x="529861" y="8930"/>
                </a:lnTo>
                <a:lnTo>
                  <a:pt x="565556" y="8930"/>
                </a:lnTo>
                <a:lnTo>
                  <a:pt x="607037" y="15067"/>
                </a:lnTo>
                <a:lnTo>
                  <a:pt x="640788" y="17032"/>
                </a:lnTo>
                <a:lnTo>
                  <a:pt x="685102" y="17696"/>
                </a:lnTo>
                <a:lnTo>
                  <a:pt x="727555" y="17828"/>
                </a:lnTo>
                <a:lnTo>
                  <a:pt x="762376" y="17850"/>
                </a:lnTo>
                <a:lnTo>
                  <a:pt x="803561" y="17858"/>
                </a:lnTo>
                <a:lnTo>
                  <a:pt x="837262" y="17859"/>
                </a:lnTo>
                <a:lnTo>
                  <a:pt x="872384" y="17860"/>
                </a:lnTo>
                <a:lnTo>
                  <a:pt x="906933" y="17860"/>
                </a:lnTo>
                <a:lnTo>
                  <a:pt x="948422" y="17860"/>
                </a:lnTo>
                <a:lnTo>
                  <a:pt x="982821" y="15214"/>
                </a:lnTo>
                <a:lnTo>
                  <a:pt x="1025259" y="10171"/>
                </a:lnTo>
                <a:lnTo>
                  <a:pt x="1068442" y="10168"/>
                </a:lnTo>
                <a:lnTo>
                  <a:pt x="1109310" y="16046"/>
                </a:lnTo>
                <a:lnTo>
                  <a:pt x="1150566" y="17502"/>
                </a:lnTo>
                <a:lnTo>
                  <a:pt x="1194508" y="17789"/>
                </a:lnTo>
                <a:lnTo>
                  <a:pt x="1238759" y="17846"/>
                </a:lnTo>
                <a:lnTo>
                  <a:pt x="1281197" y="17857"/>
                </a:lnTo>
                <a:lnTo>
                  <a:pt x="1320669" y="17859"/>
                </a:lnTo>
                <a:lnTo>
                  <a:pt x="1357129" y="17860"/>
                </a:lnTo>
                <a:lnTo>
                  <a:pt x="1397735" y="17860"/>
                </a:lnTo>
                <a:lnTo>
                  <a:pt x="1436844" y="23997"/>
                </a:lnTo>
                <a:lnTo>
                  <a:pt x="1473233" y="26238"/>
                </a:lnTo>
                <a:lnTo>
                  <a:pt x="1509084" y="26681"/>
                </a:lnTo>
                <a:lnTo>
                  <a:pt x="1545821" y="26768"/>
                </a:lnTo>
                <a:lnTo>
                  <a:pt x="1587620" y="29431"/>
                </a:lnTo>
                <a:lnTo>
                  <a:pt x="1624834" y="34477"/>
                </a:lnTo>
                <a:lnTo>
                  <a:pt x="1660848" y="35474"/>
                </a:lnTo>
                <a:lnTo>
                  <a:pt x="1696625" y="38317"/>
                </a:lnTo>
                <a:lnTo>
                  <a:pt x="1732356" y="43398"/>
                </a:lnTo>
                <a:lnTo>
                  <a:pt x="1774362" y="47130"/>
                </a:lnTo>
                <a:lnTo>
                  <a:pt x="1800297" y="52305"/>
                </a:lnTo>
                <a:lnTo>
                  <a:pt x="1841468" y="54496"/>
                </a:lnTo>
                <a:lnTo>
                  <a:pt x="1859823" y="61257"/>
                </a:lnTo>
                <a:lnTo>
                  <a:pt x="1878290" y="63253"/>
                </a:lnTo>
                <a:lnTo>
                  <a:pt x="1892655" y="70589"/>
                </a:lnTo>
                <a:lnTo>
                  <a:pt x="1902022" y="714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8"/>
          <p:cNvSpPr/>
          <p:nvPr>
            <p:custDataLst>
              <p:tags r:id="rId2"/>
            </p:custDataLst>
          </p:nvPr>
        </p:nvSpPr>
        <p:spPr>
          <a:xfrm>
            <a:off x="3714750" y="3812976"/>
            <a:ext cx="3625453" cy="52514"/>
          </a:xfrm>
          <a:custGeom>
            <a:avLst/>
            <a:gdLst/>
            <a:ahLst/>
            <a:cxnLst/>
            <a:rect l="0" t="0" r="0" b="0"/>
            <a:pathLst>
              <a:path w="3625453" h="52514">
                <a:moveTo>
                  <a:pt x="0" y="26789"/>
                </a:moveTo>
                <a:lnTo>
                  <a:pt x="0" y="26789"/>
                </a:lnTo>
                <a:lnTo>
                  <a:pt x="0" y="19101"/>
                </a:lnTo>
                <a:lnTo>
                  <a:pt x="992" y="18687"/>
                </a:lnTo>
                <a:lnTo>
                  <a:pt x="21125" y="15228"/>
                </a:lnTo>
                <a:lnTo>
                  <a:pt x="34041" y="10796"/>
                </a:lnTo>
                <a:lnTo>
                  <a:pt x="77884" y="8962"/>
                </a:lnTo>
                <a:lnTo>
                  <a:pt x="120083" y="8932"/>
                </a:lnTo>
                <a:lnTo>
                  <a:pt x="161261" y="8930"/>
                </a:lnTo>
                <a:lnTo>
                  <a:pt x="205452" y="8930"/>
                </a:lnTo>
                <a:lnTo>
                  <a:pt x="245856" y="8930"/>
                </a:lnTo>
                <a:lnTo>
                  <a:pt x="285917" y="9922"/>
                </a:lnTo>
                <a:lnTo>
                  <a:pt x="319423" y="15067"/>
                </a:lnTo>
                <a:lnTo>
                  <a:pt x="354487" y="17032"/>
                </a:lnTo>
                <a:lnTo>
                  <a:pt x="390011" y="17614"/>
                </a:lnTo>
                <a:lnTo>
                  <a:pt x="425672" y="17787"/>
                </a:lnTo>
                <a:lnTo>
                  <a:pt x="461374" y="17838"/>
                </a:lnTo>
                <a:lnTo>
                  <a:pt x="497087" y="17853"/>
                </a:lnTo>
                <a:lnTo>
                  <a:pt x="533797" y="18850"/>
                </a:lnTo>
                <a:lnTo>
                  <a:pt x="574660" y="23996"/>
                </a:lnTo>
                <a:lnTo>
                  <a:pt x="612344" y="25962"/>
                </a:lnTo>
                <a:lnTo>
                  <a:pt x="649637" y="27536"/>
                </a:lnTo>
                <a:lnTo>
                  <a:pt x="690673" y="32854"/>
                </a:lnTo>
                <a:lnTo>
                  <a:pt x="728408" y="34870"/>
                </a:lnTo>
                <a:lnTo>
                  <a:pt x="764725" y="36460"/>
                </a:lnTo>
                <a:lnTo>
                  <a:pt x="800621" y="41782"/>
                </a:lnTo>
                <a:lnTo>
                  <a:pt x="836391" y="43799"/>
                </a:lnTo>
                <a:lnTo>
                  <a:pt x="872125" y="44397"/>
                </a:lnTo>
                <a:lnTo>
                  <a:pt x="907850" y="44574"/>
                </a:lnTo>
                <a:lnTo>
                  <a:pt x="943570" y="44627"/>
                </a:lnTo>
                <a:lnTo>
                  <a:pt x="979289" y="44642"/>
                </a:lnTo>
                <a:lnTo>
                  <a:pt x="1015008" y="44647"/>
                </a:lnTo>
                <a:lnTo>
                  <a:pt x="1050727" y="44648"/>
                </a:lnTo>
                <a:lnTo>
                  <a:pt x="1086445" y="44649"/>
                </a:lnTo>
                <a:lnTo>
                  <a:pt x="1121171" y="43656"/>
                </a:lnTo>
                <a:lnTo>
                  <a:pt x="1162721" y="37581"/>
                </a:lnTo>
                <a:lnTo>
                  <a:pt x="1204112" y="36087"/>
                </a:lnTo>
                <a:lnTo>
                  <a:pt x="1247087" y="35792"/>
                </a:lnTo>
                <a:lnTo>
                  <a:pt x="1285268" y="33088"/>
                </a:lnTo>
                <a:lnTo>
                  <a:pt x="1321473" y="28033"/>
                </a:lnTo>
                <a:lnTo>
                  <a:pt x="1357289" y="27035"/>
                </a:lnTo>
                <a:lnTo>
                  <a:pt x="1393027" y="24192"/>
                </a:lnTo>
                <a:lnTo>
                  <a:pt x="1433489" y="19111"/>
                </a:lnTo>
                <a:lnTo>
                  <a:pt x="1472570" y="18107"/>
                </a:lnTo>
                <a:lnTo>
                  <a:pt x="1508953" y="17908"/>
                </a:lnTo>
                <a:lnTo>
                  <a:pt x="1552752" y="17867"/>
                </a:lnTo>
                <a:lnTo>
                  <a:pt x="1590723" y="17860"/>
                </a:lnTo>
                <a:lnTo>
                  <a:pt x="1630742" y="17860"/>
                </a:lnTo>
                <a:lnTo>
                  <a:pt x="1674526" y="17860"/>
                </a:lnTo>
                <a:lnTo>
                  <a:pt x="1715115" y="17860"/>
                </a:lnTo>
                <a:lnTo>
                  <a:pt x="1758237" y="16867"/>
                </a:lnTo>
                <a:lnTo>
                  <a:pt x="1800859" y="10172"/>
                </a:lnTo>
                <a:lnTo>
                  <a:pt x="1838935" y="9176"/>
                </a:lnTo>
                <a:lnTo>
                  <a:pt x="1877765" y="8979"/>
                </a:lnTo>
                <a:lnTo>
                  <a:pt x="1911702" y="8944"/>
                </a:lnTo>
                <a:lnTo>
                  <a:pt x="1946894" y="8935"/>
                </a:lnTo>
                <a:lnTo>
                  <a:pt x="1985102" y="6285"/>
                </a:lnTo>
                <a:lnTo>
                  <a:pt x="2025197" y="1862"/>
                </a:lnTo>
                <a:lnTo>
                  <a:pt x="2064858" y="552"/>
                </a:lnTo>
                <a:lnTo>
                  <a:pt x="2108028" y="164"/>
                </a:lnTo>
                <a:lnTo>
                  <a:pt x="2152239" y="49"/>
                </a:lnTo>
                <a:lnTo>
                  <a:pt x="2196757" y="15"/>
                </a:lnTo>
                <a:lnTo>
                  <a:pt x="2241367" y="5"/>
                </a:lnTo>
                <a:lnTo>
                  <a:pt x="2286004" y="1"/>
                </a:lnTo>
                <a:lnTo>
                  <a:pt x="2316759" y="1"/>
                </a:lnTo>
                <a:lnTo>
                  <a:pt x="2350272" y="0"/>
                </a:lnTo>
                <a:lnTo>
                  <a:pt x="2382365" y="0"/>
                </a:lnTo>
                <a:lnTo>
                  <a:pt x="2413165" y="0"/>
                </a:lnTo>
                <a:lnTo>
                  <a:pt x="2443390" y="0"/>
                </a:lnTo>
                <a:lnTo>
                  <a:pt x="2476007" y="0"/>
                </a:lnTo>
                <a:lnTo>
                  <a:pt x="2509353" y="0"/>
                </a:lnTo>
                <a:lnTo>
                  <a:pt x="2540710" y="0"/>
                </a:lnTo>
                <a:lnTo>
                  <a:pt x="2571183" y="2647"/>
                </a:lnTo>
                <a:lnTo>
                  <a:pt x="2602256" y="6137"/>
                </a:lnTo>
                <a:lnTo>
                  <a:pt x="2635910" y="7689"/>
                </a:lnTo>
                <a:lnTo>
                  <a:pt x="2668065" y="8378"/>
                </a:lnTo>
                <a:lnTo>
                  <a:pt x="2699885" y="8685"/>
                </a:lnTo>
                <a:lnTo>
                  <a:pt x="2733870" y="8821"/>
                </a:lnTo>
                <a:lnTo>
                  <a:pt x="2766173" y="8881"/>
                </a:lnTo>
                <a:lnTo>
                  <a:pt x="2798058" y="8909"/>
                </a:lnTo>
                <a:lnTo>
                  <a:pt x="2832074" y="8921"/>
                </a:lnTo>
                <a:lnTo>
                  <a:pt x="2864389" y="11572"/>
                </a:lnTo>
                <a:lnTo>
                  <a:pt x="2896280" y="15065"/>
                </a:lnTo>
                <a:lnTo>
                  <a:pt x="2930297" y="16618"/>
                </a:lnTo>
                <a:lnTo>
                  <a:pt x="2962615" y="17308"/>
                </a:lnTo>
                <a:lnTo>
                  <a:pt x="2993514" y="17614"/>
                </a:lnTo>
                <a:lnTo>
                  <a:pt x="3023784" y="17750"/>
                </a:lnTo>
                <a:lnTo>
                  <a:pt x="3053773" y="17811"/>
                </a:lnTo>
                <a:lnTo>
                  <a:pt x="3084631" y="17838"/>
                </a:lnTo>
                <a:lnTo>
                  <a:pt x="3118190" y="17850"/>
                </a:lnTo>
                <a:lnTo>
                  <a:pt x="3161071" y="17857"/>
                </a:lnTo>
                <a:lnTo>
                  <a:pt x="3203652" y="22600"/>
                </a:lnTo>
                <a:lnTo>
                  <a:pt x="3247688" y="25548"/>
                </a:lnTo>
                <a:lnTo>
                  <a:pt x="3287414" y="26422"/>
                </a:lnTo>
                <a:lnTo>
                  <a:pt x="3324320" y="31421"/>
                </a:lnTo>
                <a:lnTo>
                  <a:pt x="3365131" y="34445"/>
                </a:lnTo>
                <a:lnTo>
                  <a:pt x="3399162" y="40082"/>
                </a:lnTo>
                <a:lnTo>
                  <a:pt x="3432836" y="43296"/>
                </a:lnTo>
                <a:lnTo>
                  <a:pt x="3467950" y="44247"/>
                </a:lnTo>
                <a:lnTo>
                  <a:pt x="3508241" y="45562"/>
                </a:lnTo>
                <a:lnTo>
                  <a:pt x="3549127" y="52326"/>
                </a:lnTo>
                <a:lnTo>
                  <a:pt x="3592599" y="52513"/>
                </a:lnTo>
                <a:lnTo>
                  <a:pt x="3625452" y="446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733800" y="1524000"/>
            <a:ext cx="4495800" cy="4343400"/>
          </a:xfrm>
        </p:spPr>
        <p:txBody>
          <a:bodyPr>
            <a:normAutofit/>
          </a:bodyPr>
          <a:lstStyle/>
          <a:p>
            <a:r>
              <a:rPr lang="en-US" sz="2800" b="1" dirty="0"/>
              <a:t>I</a:t>
            </a:r>
            <a:r>
              <a:rPr lang="en-US" sz="2800" b="1" dirty="0" smtClean="0"/>
              <a:t>s </a:t>
            </a:r>
            <a:r>
              <a:rPr lang="en-US" sz="2800" b="1" dirty="0"/>
              <a:t>a type of advertising directed to a targeted group of prospects and customers rather than to a mass audience. </a:t>
            </a:r>
            <a:endParaRPr lang="en-US" sz="2800" b="1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two forms are printed and electronic direct mail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One-way communication!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447800"/>
            <a:ext cx="3349752" cy="1979466"/>
          </a:xfrm>
        </p:spPr>
        <p:txBody>
          <a:bodyPr>
            <a:normAutofit/>
          </a:bodyPr>
          <a:lstStyle/>
          <a:p>
            <a:r>
              <a:rPr lang="en-US" sz="2800" b="1" dirty="0"/>
              <a:t>Direct Marketing </a:t>
            </a:r>
            <a:endParaRPr lang="en-US" sz="2800" dirty="0"/>
          </a:p>
        </p:txBody>
      </p:sp>
      <p:sp>
        <p:nvSpPr>
          <p:cNvPr id="4" name="SMARTInkShape-9"/>
          <p:cNvSpPr/>
          <p:nvPr>
            <p:custDataLst>
              <p:tags r:id="rId1"/>
            </p:custDataLst>
          </p:nvPr>
        </p:nvSpPr>
        <p:spPr>
          <a:xfrm>
            <a:off x="6098976" y="2428875"/>
            <a:ext cx="1410891" cy="107157"/>
          </a:xfrm>
          <a:custGeom>
            <a:avLst/>
            <a:gdLst/>
            <a:ahLst/>
            <a:cxnLst/>
            <a:rect l="0" t="0" r="0" b="0"/>
            <a:pathLst>
              <a:path w="1410891" h="107157">
                <a:moveTo>
                  <a:pt x="0" y="0"/>
                </a:moveTo>
                <a:lnTo>
                  <a:pt x="0" y="0"/>
                </a:lnTo>
                <a:lnTo>
                  <a:pt x="41982" y="0"/>
                </a:lnTo>
                <a:lnTo>
                  <a:pt x="83838" y="0"/>
                </a:lnTo>
                <a:lnTo>
                  <a:pt x="117115" y="0"/>
                </a:lnTo>
                <a:lnTo>
                  <a:pt x="152110" y="2646"/>
                </a:lnTo>
                <a:lnTo>
                  <a:pt x="190260" y="7068"/>
                </a:lnTo>
                <a:lnTo>
                  <a:pt x="232982" y="8378"/>
                </a:lnTo>
                <a:lnTo>
                  <a:pt x="277061" y="8766"/>
                </a:lnTo>
                <a:lnTo>
                  <a:pt x="321540" y="8881"/>
                </a:lnTo>
                <a:lnTo>
                  <a:pt x="366138" y="11561"/>
                </a:lnTo>
                <a:lnTo>
                  <a:pt x="396884" y="15060"/>
                </a:lnTo>
                <a:lnTo>
                  <a:pt x="430394" y="16615"/>
                </a:lnTo>
                <a:lnTo>
                  <a:pt x="465130" y="17306"/>
                </a:lnTo>
                <a:lnTo>
                  <a:pt x="500411" y="18606"/>
                </a:lnTo>
                <a:lnTo>
                  <a:pt x="535936" y="22490"/>
                </a:lnTo>
                <a:lnTo>
                  <a:pt x="571570" y="27524"/>
                </a:lnTo>
                <a:lnTo>
                  <a:pt x="606257" y="32077"/>
                </a:lnTo>
                <a:lnTo>
                  <a:pt x="638210" y="34100"/>
                </a:lnTo>
                <a:lnTo>
                  <a:pt x="671594" y="37645"/>
                </a:lnTo>
                <a:lnTo>
                  <a:pt x="706275" y="42528"/>
                </a:lnTo>
                <a:lnTo>
                  <a:pt x="741534" y="48006"/>
                </a:lnTo>
                <a:lnTo>
                  <a:pt x="777047" y="51101"/>
                </a:lnTo>
                <a:lnTo>
                  <a:pt x="811683" y="53469"/>
                </a:lnTo>
                <a:lnTo>
                  <a:pt x="843613" y="57829"/>
                </a:lnTo>
                <a:lnTo>
                  <a:pt x="874340" y="60428"/>
                </a:lnTo>
                <a:lnTo>
                  <a:pt x="904533" y="62576"/>
                </a:lnTo>
                <a:lnTo>
                  <a:pt x="934488" y="66838"/>
                </a:lnTo>
                <a:lnTo>
                  <a:pt x="964339" y="69393"/>
                </a:lnTo>
                <a:lnTo>
                  <a:pt x="994141" y="71521"/>
                </a:lnTo>
                <a:lnTo>
                  <a:pt x="1023925" y="75774"/>
                </a:lnTo>
                <a:lnTo>
                  <a:pt x="1053697" y="78326"/>
                </a:lnTo>
                <a:lnTo>
                  <a:pt x="1095704" y="82408"/>
                </a:lnTo>
                <a:lnTo>
                  <a:pt x="1133286" y="87255"/>
                </a:lnTo>
                <a:lnTo>
                  <a:pt x="1172203" y="88692"/>
                </a:lnTo>
                <a:lnTo>
                  <a:pt x="1212507" y="89118"/>
                </a:lnTo>
                <a:lnTo>
                  <a:pt x="1256941" y="94001"/>
                </a:lnTo>
                <a:lnTo>
                  <a:pt x="1300518" y="97392"/>
                </a:lnTo>
                <a:lnTo>
                  <a:pt x="1336172" y="100708"/>
                </a:lnTo>
                <a:lnTo>
                  <a:pt x="1362617" y="105882"/>
                </a:lnTo>
                <a:lnTo>
                  <a:pt x="1406562" y="107134"/>
                </a:lnTo>
                <a:lnTo>
                  <a:pt x="1410890" y="1071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10"/>
          <p:cNvSpPr/>
          <p:nvPr>
            <p:custDataLst>
              <p:tags r:id="rId2"/>
            </p:custDataLst>
          </p:nvPr>
        </p:nvSpPr>
        <p:spPr>
          <a:xfrm>
            <a:off x="4089796" y="2830759"/>
            <a:ext cx="2616400" cy="88416"/>
          </a:xfrm>
          <a:custGeom>
            <a:avLst/>
            <a:gdLst/>
            <a:ahLst/>
            <a:cxnLst/>
            <a:rect l="0" t="0" r="0" b="0"/>
            <a:pathLst>
              <a:path w="2616400" h="88416">
                <a:moveTo>
                  <a:pt x="0" y="8881"/>
                </a:moveTo>
                <a:lnTo>
                  <a:pt x="0" y="8881"/>
                </a:lnTo>
                <a:lnTo>
                  <a:pt x="7689" y="8881"/>
                </a:lnTo>
                <a:lnTo>
                  <a:pt x="13303" y="4141"/>
                </a:lnTo>
                <a:lnTo>
                  <a:pt x="21126" y="1813"/>
                </a:lnTo>
                <a:lnTo>
                  <a:pt x="63145" y="0"/>
                </a:lnTo>
                <a:lnTo>
                  <a:pt x="98495" y="950"/>
                </a:lnTo>
                <a:lnTo>
                  <a:pt x="135353" y="7641"/>
                </a:lnTo>
                <a:lnTo>
                  <a:pt x="175374" y="8514"/>
                </a:lnTo>
                <a:lnTo>
                  <a:pt x="210713" y="8773"/>
                </a:lnTo>
                <a:lnTo>
                  <a:pt x="250313" y="8860"/>
                </a:lnTo>
                <a:lnTo>
                  <a:pt x="292678" y="11523"/>
                </a:lnTo>
                <a:lnTo>
                  <a:pt x="334744" y="16569"/>
                </a:lnTo>
                <a:lnTo>
                  <a:pt x="369500" y="17443"/>
                </a:lnTo>
                <a:lnTo>
                  <a:pt x="404933" y="17702"/>
                </a:lnTo>
                <a:lnTo>
                  <a:pt x="440567" y="17779"/>
                </a:lnTo>
                <a:lnTo>
                  <a:pt x="476261" y="17801"/>
                </a:lnTo>
                <a:lnTo>
                  <a:pt x="518733" y="17809"/>
                </a:lnTo>
                <a:lnTo>
                  <a:pt x="557630" y="18803"/>
                </a:lnTo>
                <a:lnTo>
                  <a:pt x="594730" y="23948"/>
                </a:lnTo>
                <a:lnTo>
                  <a:pt x="631852" y="25913"/>
                </a:lnTo>
                <a:lnTo>
                  <a:pt x="672836" y="26495"/>
                </a:lnTo>
                <a:lnTo>
                  <a:pt x="711549" y="26668"/>
                </a:lnTo>
                <a:lnTo>
                  <a:pt x="753005" y="26719"/>
                </a:lnTo>
                <a:lnTo>
                  <a:pt x="791856" y="26734"/>
                </a:lnTo>
                <a:lnTo>
                  <a:pt x="833355" y="26739"/>
                </a:lnTo>
                <a:lnTo>
                  <a:pt x="872219" y="26740"/>
                </a:lnTo>
                <a:lnTo>
                  <a:pt x="914713" y="27733"/>
                </a:lnTo>
                <a:lnTo>
                  <a:pt x="958722" y="32878"/>
                </a:lnTo>
                <a:lnTo>
                  <a:pt x="1002190" y="34843"/>
                </a:lnTo>
                <a:lnTo>
                  <a:pt x="1041638" y="35425"/>
                </a:lnTo>
                <a:lnTo>
                  <a:pt x="1084304" y="35598"/>
                </a:lnTo>
                <a:lnTo>
                  <a:pt x="1128365" y="35649"/>
                </a:lnTo>
                <a:lnTo>
                  <a:pt x="1172840" y="35664"/>
                </a:lnTo>
                <a:lnTo>
                  <a:pt x="1217437" y="36661"/>
                </a:lnTo>
                <a:lnTo>
                  <a:pt x="1262069" y="41807"/>
                </a:lnTo>
                <a:lnTo>
                  <a:pt x="1306713" y="43773"/>
                </a:lnTo>
                <a:lnTo>
                  <a:pt x="1350368" y="44355"/>
                </a:lnTo>
                <a:lnTo>
                  <a:pt x="1389871" y="44528"/>
                </a:lnTo>
                <a:lnTo>
                  <a:pt x="1432555" y="45571"/>
                </a:lnTo>
                <a:lnTo>
                  <a:pt x="1476621" y="50730"/>
                </a:lnTo>
                <a:lnTo>
                  <a:pt x="1521097" y="52700"/>
                </a:lnTo>
                <a:lnTo>
                  <a:pt x="1564701" y="53284"/>
                </a:lnTo>
                <a:lnTo>
                  <a:pt x="1604190" y="53457"/>
                </a:lnTo>
                <a:lnTo>
                  <a:pt x="1646869" y="54501"/>
                </a:lnTo>
                <a:lnTo>
                  <a:pt x="1690934" y="59660"/>
                </a:lnTo>
                <a:lnTo>
                  <a:pt x="1735410" y="61630"/>
                </a:lnTo>
                <a:lnTo>
                  <a:pt x="1779014" y="62214"/>
                </a:lnTo>
                <a:lnTo>
                  <a:pt x="1818503" y="62387"/>
                </a:lnTo>
                <a:lnTo>
                  <a:pt x="1861181" y="62438"/>
                </a:lnTo>
                <a:lnTo>
                  <a:pt x="1904254" y="63445"/>
                </a:lnTo>
                <a:lnTo>
                  <a:pt x="1943585" y="68594"/>
                </a:lnTo>
                <a:lnTo>
                  <a:pt x="1985225" y="70561"/>
                </a:lnTo>
                <a:lnTo>
                  <a:pt x="2023139" y="71144"/>
                </a:lnTo>
                <a:lnTo>
                  <a:pt x="2059508" y="71317"/>
                </a:lnTo>
                <a:lnTo>
                  <a:pt x="2096412" y="71368"/>
                </a:lnTo>
                <a:lnTo>
                  <a:pt x="2137332" y="71383"/>
                </a:lnTo>
                <a:lnTo>
                  <a:pt x="2175033" y="72379"/>
                </a:lnTo>
                <a:lnTo>
                  <a:pt x="2212331" y="77526"/>
                </a:lnTo>
                <a:lnTo>
                  <a:pt x="2253369" y="79491"/>
                </a:lnTo>
                <a:lnTo>
                  <a:pt x="2291104" y="80074"/>
                </a:lnTo>
                <a:lnTo>
                  <a:pt x="2327421" y="81238"/>
                </a:lnTo>
                <a:lnTo>
                  <a:pt x="2363317" y="86434"/>
                </a:lnTo>
                <a:lnTo>
                  <a:pt x="2398096" y="88415"/>
                </a:lnTo>
                <a:lnTo>
                  <a:pt x="2439662" y="86438"/>
                </a:lnTo>
                <a:lnTo>
                  <a:pt x="2476316" y="81528"/>
                </a:lnTo>
                <a:lnTo>
                  <a:pt x="2518540" y="80478"/>
                </a:lnTo>
                <a:lnTo>
                  <a:pt x="2542425" y="77720"/>
                </a:lnTo>
                <a:lnTo>
                  <a:pt x="2573401" y="72223"/>
                </a:lnTo>
                <a:lnTo>
                  <a:pt x="2592020" y="71499"/>
                </a:lnTo>
                <a:lnTo>
                  <a:pt x="2598288" y="68792"/>
                </a:lnTo>
                <a:lnTo>
                  <a:pt x="2605655" y="63711"/>
                </a:lnTo>
                <a:lnTo>
                  <a:pt x="2616399" y="624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MARTInkShape-Group8"/>
          <p:cNvGrpSpPr/>
          <p:nvPr/>
        </p:nvGrpSpPr>
        <p:grpSpPr>
          <a:xfrm>
            <a:off x="2768203" y="2553891"/>
            <a:ext cx="1017985" cy="875110"/>
            <a:chOff x="2768203" y="2553891"/>
            <a:chExt cx="1017985" cy="875110"/>
          </a:xfrm>
        </p:grpSpPr>
        <p:sp>
          <p:nvSpPr>
            <p:cNvPr id="6" name="SMARTInkShape-11"/>
            <p:cNvSpPr/>
            <p:nvPr>
              <p:custDataLst>
                <p:tags r:id="rId4"/>
              </p:custDataLst>
            </p:nvPr>
          </p:nvSpPr>
          <p:spPr>
            <a:xfrm>
              <a:off x="3331466" y="2553891"/>
              <a:ext cx="454722" cy="875110"/>
            </a:xfrm>
            <a:custGeom>
              <a:avLst/>
              <a:gdLst/>
              <a:ahLst/>
              <a:cxnLst/>
              <a:rect l="0" t="0" r="0" b="0"/>
              <a:pathLst>
                <a:path w="454722" h="875110">
                  <a:moveTo>
                    <a:pt x="427932" y="0"/>
                  </a:moveTo>
                  <a:lnTo>
                    <a:pt x="427932" y="0"/>
                  </a:lnTo>
                  <a:lnTo>
                    <a:pt x="427932" y="4740"/>
                  </a:lnTo>
                  <a:lnTo>
                    <a:pt x="402614" y="41131"/>
                  </a:lnTo>
                  <a:lnTo>
                    <a:pt x="375526" y="79378"/>
                  </a:lnTo>
                  <a:lnTo>
                    <a:pt x="350773" y="120630"/>
                  </a:lnTo>
                  <a:lnTo>
                    <a:pt x="325782" y="160860"/>
                  </a:lnTo>
                  <a:lnTo>
                    <a:pt x="301754" y="194395"/>
                  </a:lnTo>
                  <a:lnTo>
                    <a:pt x="274791" y="229467"/>
                  </a:lnTo>
                  <a:lnTo>
                    <a:pt x="243099" y="264994"/>
                  </a:lnTo>
                  <a:lnTo>
                    <a:pt x="213425" y="300656"/>
                  </a:lnTo>
                  <a:lnTo>
                    <a:pt x="179938" y="336358"/>
                  </a:lnTo>
                  <a:lnTo>
                    <a:pt x="144880" y="372072"/>
                  </a:lnTo>
                  <a:lnTo>
                    <a:pt x="110350" y="406797"/>
                  </a:lnTo>
                  <a:lnTo>
                    <a:pt x="71512" y="448346"/>
                  </a:lnTo>
                  <a:lnTo>
                    <a:pt x="39918" y="489737"/>
                  </a:lnTo>
                  <a:lnTo>
                    <a:pt x="11135" y="532951"/>
                  </a:lnTo>
                  <a:lnTo>
                    <a:pt x="4564" y="547422"/>
                  </a:lnTo>
                  <a:lnTo>
                    <a:pt x="0" y="584976"/>
                  </a:lnTo>
                  <a:lnTo>
                    <a:pt x="6573" y="616053"/>
                  </a:lnTo>
                  <a:lnTo>
                    <a:pt x="15571" y="636074"/>
                  </a:lnTo>
                  <a:lnTo>
                    <a:pt x="48307" y="678760"/>
                  </a:lnTo>
                  <a:lnTo>
                    <a:pt x="83179" y="704878"/>
                  </a:lnTo>
                  <a:lnTo>
                    <a:pt x="116432" y="723136"/>
                  </a:lnTo>
                  <a:lnTo>
                    <a:pt x="151420" y="741114"/>
                  </a:lnTo>
                  <a:lnTo>
                    <a:pt x="186922" y="759008"/>
                  </a:lnTo>
                  <a:lnTo>
                    <a:pt x="222576" y="776877"/>
                  </a:lnTo>
                  <a:lnTo>
                    <a:pt x="265440" y="795953"/>
                  </a:lnTo>
                  <a:lnTo>
                    <a:pt x="308706" y="815413"/>
                  </a:lnTo>
                  <a:lnTo>
                    <a:pt x="346945" y="829840"/>
                  </a:lnTo>
                  <a:lnTo>
                    <a:pt x="391375" y="848265"/>
                  </a:lnTo>
                  <a:lnTo>
                    <a:pt x="420791" y="863529"/>
                  </a:lnTo>
                  <a:lnTo>
                    <a:pt x="451298" y="873712"/>
                  </a:lnTo>
                  <a:lnTo>
                    <a:pt x="454721" y="875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2"/>
            <p:cNvSpPr/>
            <p:nvPr>
              <p:custDataLst>
                <p:tags r:id="rId5"/>
              </p:custDataLst>
            </p:nvPr>
          </p:nvSpPr>
          <p:spPr>
            <a:xfrm>
              <a:off x="2768203" y="2911078"/>
              <a:ext cx="366118" cy="437555"/>
            </a:xfrm>
            <a:custGeom>
              <a:avLst/>
              <a:gdLst/>
              <a:ahLst/>
              <a:cxnLst/>
              <a:rect l="0" t="0" r="0" b="0"/>
              <a:pathLst>
                <a:path w="366118" h="437555">
                  <a:moveTo>
                    <a:pt x="366117" y="0"/>
                  </a:moveTo>
                  <a:lnTo>
                    <a:pt x="366117" y="0"/>
                  </a:lnTo>
                  <a:lnTo>
                    <a:pt x="366117" y="4740"/>
                  </a:lnTo>
                  <a:lnTo>
                    <a:pt x="363471" y="9714"/>
                  </a:lnTo>
                  <a:lnTo>
                    <a:pt x="335646" y="46981"/>
                  </a:lnTo>
                  <a:lnTo>
                    <a:pt x="309019" y="81820"/>
                  </a:lnTo>
                  <a:lnTo>
                    <a:pt x="276125" y="125891"/>
                  </a:lnTo>
                  <a:lnTo>
                    <a:pt x="247179" y="160993"/>
                  </a:lnTo>
                  <a:lnTo>
                    <a:pt x="206583" y="203670"/>
                  </a:lnTo>
                  <a:lnTo>
                    <a:pt x="168909" y="247892"/>
                  </a:lnTo>
                  <a:lnTo>
                    <a:pt x="136808" y="283022"/>
                  </a:lnTo>
                  <a:lnTo>
                    <a:pt x="108005" y="317574"/>
                  </a:lnTo>
                  <a:lnTo>
                    <a:pt x="71605" y="359064"/>
                  </a:lnTo>
                  <a:lnTo>
                    <a:pt x="33940" y="402708"/>
                  </a:lnTo>
                  <a:lnTo>
                    <a:pt x="0" y="437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3"/>
            <p:cNvSpPr/>
            <p:nvPr>
              <p:custDataLst>
                <p:tags r:id="rId6"/>
              </p:custDataLst>
            </p:nvPr>
          </p:nvSpPr>
          <p:spPr>
            <a:xfrm>
              <a:off x="2912338" y="2893219"/>
              <a:ext cx="34460" cy="473274"/>
            </a:xfrm>
            <a:custGeom>
              <a:avLst/>
              <a:gdLst/>
              <a:ahLst/>
              <a:cxnLst/>
              <a:rect l="0" t="0" r="0" b="0"/>
              <a:pathLst>
                <a:path w="34460" h="473274">
                  <a:moveTo>
                    <a:pt x="34459" y="0"/>
                  </a:moveTo>
                  <a:lnTo>
                    <a:pt x="34459" y="0"/>
                  </a:lnTo>
                  <a:lnTo>
                    <a:pt x="33466" y="22360"/>
                  </a:lnTo>
                  <a:lnTo>
                    <a:pt x="26770" y="55542"/>
                  </a:lnTo>
                  <a:lnTo>
                    <a:pt x="25774" y="96813"/>
                  </a:lnTo>
                  <a:lnTo>
                    <a:pt x="25602" y="131432"/>
                  </a:lnTo>
                  <a:lnTo>
                    <a:pt x="24558" y="166824"/>
                  </a:lnTo>
                  <a:lnTo>
                    <a:pt x="19399" y="202447"/>
                  </a:lnTo>
                  <a:lnTo>
                    <a:pt x="17429" y="238137"/>
                  </a:lnTo>
                  <a:lnTo>
                    <a:pt x="15853" y="273847"/>
                  </a:lnTo>
                  <a:lnTo>
                    <a:pt x="10535" y="309563"/>
                  </a:lnTo>
                  <a:lnTo>
                    <a:pt x="7526" y="344289"/>
                  </a:lnTo>
                  <a:lnTo>
                    <a:pt x="770" y="383192"/>
                  </a:lnTo>
                  <a:lnTo>
                    <a:pt x="0" y="427529"/>
                  </a:lnTo>
                  <a:lnTo>
                    <a:pt x="7858" y="459833"/>
                  </a:lnTo>
                  <a:lnTo>
                    <a:pt x="16599" y="473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4"/>
            <p:cNvSpPr/>
            <p:nvPr>
              <p:custDataLst>
                <p:tags r:id="rId7"/>
              </p:custDataLst>
            </p:nvPr>
          </p:nvSpPr>
          <p:spPr>
            <a:xfrm>
              <a:off x="2803922" y="3080742"/>
              <a:ext cx="312540" cy="44649"/>
            </a:xfrm>
            <a:custGeom>
              <a:avLst/>
              <a:gdLst/>
              <a:ahLst/>
              <a:cxnLst/>
              <a:rect l="0" t="0" r="0" b="0"/>
              <a:pathLst>
                <a:path w="312540" h="44649">
                  <a:moveTo>
                    <a:pt x="312539" y="0"/>
                  </a:moveTo>
                  <a:lnTo>
                    <a:pt x="312539" y="0"/>
                  </a:lnTo>
                  <a:lnTo>
                    <a:pt x="289186" y="992"/>
                  </a:lnTo>
                  <a:lnTo>
                    <a:pt x="244567" y="7688"/>
                  </a:lnTo>
                  <a:lnTo>
                    <a:pt x="205858" y="13302"/>
                  </a:lnTo>
                  <a:lnTo>
                    <a:pt x="162970" y="21249"/>
                  </a:lnTo>
                  <a:lnTo>
                    <a:pt x="128324" y="26973"/>
                  </a:lnTo>
                  <a:lnTo>
                    <a:pt x="91759" y="31832"/>
                  </a:lnTo>
                  <a:lnTo>
                    <a:pt x="58972" y="33992"/>
                  </a:lnTo>
                  <a:lnTo>
                    <a:pt x="14735" y="41514"/>
                  </a:lnTo>
                  <a:lnTo>
                    <a:pt x="0" y="44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MARTInkShape-15"/>
          <p:cNvSpPr/>
          <p:nvPr>
            <p:custDataLst>
              <p:tags r:id="rId3"/>
            </p:custDataLst>
          </p:nvPr>
        </p:nvSpPr>
        <p:spPr>
          <a:xfrm>
            <a:off x="2830711" y="3018234"/>
            <a:ext cx="258962" cy="223243"/>
          </a:xfrm>
          <a:custGeom>
            <a:avLst/>
            <a:gdLst/>
            <a:ahLst/>
            <a:cxnLst/>
            <a:rect l="0" t="0" r="0" b="0"/>
            <a:pathLst>
              <a:path w="258962" h="223243">
                <a:moveTo>
                  <a:pt x="0" y="0"/>
                </a:moveTo>
                <a:lnTo>
                  <a:pt x="0" y="0"/>
                </a:lnTo>
                <a:lnTo>
                  <a:pt x="39217" y="43640"/>
                </a:lnTo>
                <a:lnTo>
                  <a:pt x="80828" y="81410"/>
                </a:lnTo>
                <a:lnTo>
                  <a:pt x="120336" y="125153"/>
                </a:lnTo>
                <a:lnTo>
                  <a:pt x="161293" y="159968"/>
                </a:lnTo>
                <a:lnTo>
                  <a:pt x="204648" y="193740"/>
                </a:lnTo>
                <a:lnTo>
                  <a:pt x="242271" y="220078"/>
                </a:lnTo>
                <a:lnTo>
                  <a:pt x="258961" y="22324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200400" y="533400"/>
            <a:ext cx="5334000" cy="5105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4000" dirty="0" smtClean="0"/>
              <a:t>Consists of all </a:t>
            </a:r>
            <a:r>
              <a:rPr lang="en-US" sz="4000" dirty="0"/>
              <a:t>marketing activities other than personal selling, advertising, direct marketing, and public relations that are used to </a:t>
            </a:r>
            <a:r>
              <a:rPr lang="en-US" sz="4000" b="1" dirty="0"/>
              <a:t>stimulate purchases/sales</a:t>
            </a:r>
            <a:r>
              <a:rPr lang="en-US" sz="4000" dirty="0"/>
              <a:t>, and a positive corporate image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Ex:  </a:t>
            </a:r>
          </a:p>
          <a:p>
            <a:r>
              <a:rPr lang="en-US" sz="4000" dirty="0"/>
              <a:t> </a:t>
            </a:r>
            <a:endParaRPr lang="en-US" sz="4000" dirty="0" smtClean="0"/>
          </a:p>
          <a:p>
            <a:r>
              <a:rPr lang="en-US" sz="4000" dirty="0"/>
              <a:t> </a:t>
            </a:r>
            <a:endParaRPr lang="en-US" sz="4000" dirty="0" smtClean="0"/>
          </a:p>
          <a:p>
            <a:r>
              <a:rPr lang="en-US" sz="4000" dirty="0" smtClean="0"/>
              <a:t> </a:t>
            </a:r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143000"/>
            <a:ext cx="2743200" cy="2390946"/>
          </a:xfrm>
        </p:spPr>
        <p:txBody>
          <a:bodyPr>
            <a:normAutofit/>
          </a:bodyPr>
          <a:lstStyle/>
          <a:p>
            <a:r>
              <a:rPr lang="en-US" sz="2800" b="1" i="1" dirty="0"/>
              <a:t>Sales</a:t>
            </a:r>
            <a:r>
              <a:rPr lang="en-US" sz="2800" b="1" dirty="0"/>
              <a:t> Promotion</a:t>
            </a:r>
            <a:endParaRPr lang="en-US" sz="2800" dirty="0"/>
          </a:p>
        </p:txBody>
      </p:sp>
      <p:sp>
        <p:nvSpPr>
          <p:cNvPr id="4" name="SMARTInkShape-16"/>
          <p:cNvSpPr/>
          <p:nvPr>
            <p:custDataLst>
              <p:tags r:id="rId1"/>
            </p:custDataLst>
          </p:nvPr>
        </p:nvSpPr>
        <p:spPr>
          <a:xfrm>
            <a:off x="6045398" y="2607485"/>
            <a:ext cx="1339454" cy="35704"/>
          </a:xfrm>
          <a:custGeom>
            <a:avLst/>
            <a:gdLst/>
            <a:ahLst/>
            <a:cxnLst/>
            <a:rect l="0" t="0" r="0" b="0"/>
            <a:pathLst>
              <a:path w="1339454" h="35704">
                <a:moveTo>
                  <a:pt x="0" y="35703"/>
                </a:moveTo>
                <a:lnTo>
                  <a:pt x="0" y="35703"/>
                </a:lnTo>
                <a:lnTo>
                  <a:pt x="0" y="30962"/>
                </a:lnTo>
                <a:lnTo>
                  <a:pt x="992" y="29565"/>
                </a:lnTo>
                <a:lnTo>
                  <a:pt x="2646" y="28635"/>
                </a:lnTo>
                <a:lnTo>
                  <a:pt x="4740" y="28014"/>
                </a:lnTo>
                <a:lnTo>
                  <a:pt x="18092" y="17223"/>
                </a:lnTo>
                <a:lnTo>
                  <a:pt x="20991" y="14453"/>
                </a:lnTo>
                <a:lnTo>
                  <a:pt x="29504" y="11375"/>
                </a:lnTo>
                <a:lnTo>
                  <a:pt x="45453" y="6997"/>
                </a:lnTo>
                <a:lnTo>
                  <a:pt x="62746" y="2062"/>
                </a:lnTo>
                <a:lnTo>
                  <a:pt x="104194" y="105"/>
                </a:lnTo>
                <a:lnTo>
                  <a:pt x="143660" y="0"/>
                </a:lnTo>
                <a:lnTo>
                  <a:pt x="181490" y="978"/>
                </a:lnTo>
                <a:lnTo>
                  <a:pt x="223624" y="7672"/>
                </a:lnTo>
                <a:lnTo>
                  <a:pt x="265173" y="8668"/>
                </a:lnTo>
                <a:lnTo>
                  <a:pt x="305718" y="8865"/>
                </a:lnTo>
                <a:lnTo>
                  <a:pt x="346911" y="8904"/>
                </a:lnTo>
                <a:lnTo>
                  <a:pt x="390839" y="8911"/>
                </a:lnTo>
                <a:lnTo>
                  <a:pt x="425918" y="8913"/>
                </a:lnTo>
                <a:lnTo>
                  <a:pt x="461447" y="8913"/>
                </a:lnTo>
                <a:lnTo>
                  <a:pt x="497110" y="8913"/>
                </a:lnTo>
                <a:lnTo>
                  <a:pt x="533804" y="8913"/>
                </a:lnTo>
                <a:lnTo>
                  <a:pt x="574663" y="8913"/>
                </a:lnTo>
                <a:lnTo>
                  <a:pt x="613337" y="8913"/>
                </a:lnTo>
                <a:lnTo>
                  <a:pt x="654783" y="8913"/>
                </a:lnTo>
                <a:lnTo>
                  <a:pt x="693632" y="8913"/>
                </a:lnTo>
                <a:lnTo>
                  <a:pt x="735128" y="8913"/>
                </a:lnTo>
                <a:lnTo>
                  <a:pt x="773000" y="8913"/>
                </a:lnTo>
                <a:lnTo>
                  <a:pt x="809356" y="8913"/>
                </a:lnTo>
                <a:lnTo>
                  <a:pt x="845264" y="7921"/>
                </a:lnTo>
                <a:lnTo>
                  <a:pt x="881039" y="3769"/>
                </a:lnTo>
                <a:lnTo>
                  <a:pt x="916775" y="6948"/>
                </a:lnTo>
                <a:lnTo>
                  <a:pt x="952499" y="8331"/>
                </a:lnTo>
                <a:lnTo>
                  <a:pt x="988218" y="8741"/>
                </a:lnTo>
                <a:lnTo>
                  <a:pt x="1023938" y="8862"/>
                </a:lnTo>
                <a:lnTo>
                  <a:pt x="1059657" y="9890"/>
                </a:lnTo>
                <a:lnTo>
                  <a:pt x="1095375" y="15046"/>
                </a:lnTo>
                <a:lnTo>
                  <a:pt x="1131094" y="17014"/>
                </a:lnTo>
                <a:lnTo>
                  <a:pt x="1165820" y="17597"/>
                </a:lnTo>
                <a:lnTo>
                  <a:pt x="1204724" y="17794"/>
                </a:lnTo>
                <a:lnTo>
                  <a:pt x="1241072" y="17834"/>
                </a:lnTo>
                <a:lnTo>
                  <a:pt x="1276914" y="17841"/>
                </a:lnTo>
                <a:lnTo>
                  <a:pt x="1310012" y="20489"/>
                </a:lnTo>
                <a:lnTo>
                  <a:pt x="1339453" y="267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17"/>
          <p:cNvSpPr/>
          <p:nvPr>
            <p:custDataLst>
              <p:tags r:id="rId2"/>
            </p:custDataLst>
          </p:nvPr>
        </p:nvSpPr>
        <p:spPr>
          <a:xfrm>
            <a:off x="3455789" y="2937867"/>
            <a:ext cx="2411016" cy="53579"/>
          </a:xfrm>
          <a:custGeom>
            <a:avLst/>
            <a:gdLst/>
            <a:ahLst/>
            <a:cxnLst/>
            <a:rect l="0" t="0" r="0" b="0"/>
            <a:pathLst>
              <a:path w="2411016" h="53579">
                <a:moveTo>
                  <a:pt x="0" y="17859"/>
                </a:moveTo>
                <a:lnTo>
                  <a:pt x="0" y="17859"/>
                </a:lnTo>
                <a:lnTo>
                  <a:pt x="42240" y="17859"/>
                </a:lnTo>
                <a:lnTo>
                  <a:pt x="81226" y="10791"/>
                </a:lnTo>
                <a:lnTo>
                  <a:pt x="125128" y="9175"/>
                </a:lnTo>
                <a:lnTo>
                  <a:pt x="163402" y="8978"/>
                </a:lnTo>
                <a:lnTo>
                  <a:pt x="199890" y="6298"/>
                </a:lnTo>
                <a:lnTo>
                  <a:pt x="239474" y="1866"/>
                </a:lnTo>
                <a:lnTo>
                  <a:pt x="278984" y="553"/>
                </a:lnTo>
                <a:lnTo>
                  <a:pt x="322110" y="164"/>
                </a:lnTo>
                <a:lnTo>
                  <a:pt x="363661" y="48"/>
                </a:lnTo>
                <a:lnTo>
                  <a:pt x="403754" y="14"/>
                </a:lnTo>
                <a:lnTo>
                  <a:pt x="447053" y="4"/>
                </a:lnTo>
                <a:lnTo>
                  <a:pt x="491301" y="1"/>
                </a:lnTo>
                <a:lnTo>
                  <a:pt x="535831" y="0"/>
                </a:lnTo>
                <a:lnTo>
                  <a:pt x="566561" y="0"/>
                </a:lnTo>
                <a:lnTo>
                  <a:pt x="600063" y="0"/>
                </a:lnTo>
                <a:lnTo>
                  <a:pt x="632150" y="0"/>
                </a:lnTo>
                <a:lnTo>
                  <a:pt x="662948" y="0"/>
                </a:lnTo>
                <a:lnTo>
                  <a:pt x="693172" y="0"/>
                </a:lnTo>
                <a:lnTo>
                  <a:pt x="723142" y="0"/>
                </a:lnTo>
                <a:lnTo>
                  <a:pt x="753990" y="992"/>
                </a:lnTo>
                <a:lnTo>
                  <a:pt x="787544" y="4740"/>
                </a:lnTo>
                <a:lnTo>
                  <a:pt x="819655" y="7068"/>
                </a:lnTo>
                <a:lnTo>
                  <a:pt x="850463" y="8102"/>
                </a:lnTo>
                <a:lnTo>
                  <a:pt x="880692" y="8562"/>
                </a:lnTo>
                <a:lnTo>
                  <a:pt x="910663" y="8766"/>
                </a:lnTo>
                <a:lnTo>
                  <a:pt x="940521" y="8857"/>
                </a:lnTo>
                <a:lnTo>
                  <a:pt x="970326" y="8897"/>
                </a:lnTo>
                <a:lnTo>
                  <a:pt x="1000111" y="8916"/>
                </a:lnTo>
                <a:lnTo>
                  <a:pt x="1029884" y="9915"/>
                </a:lnTo>
                <a:lnTo>
                  <a:pt x="1059653" y="13667"/>
                </a:lnTo>
                <a:lnTo>
                  <a:pt x="1089420" y="13350"/>
                </a:lnTo>
                <a:lnTo>
                  <a:pt x="1119187" y="10894"/>
                </a:lnTo>
                <a:lnTo>
                  <a:pt x="1163836" y="10504"/>
                </a:lnTo>
                <a:lnTo>
                  <a:pt x="1208484" y="15239"/>
                </a:lnTo>
                <a:lnTo>
                  <a:pt x="1253132" y="17083"/>
                </a:lnTo>
                <a:lnTo>
                  <a:pt x="1297781" y="18622"/>
                </a:lnTo>
                <a:lnTo>
                  <a:pt x="1341438" y="23928"/>
                </a:lnTo>
                <a:lnTo>
                  <a:pt x="1379950" y="25941"/>
                </a:lnTo>
                <a:lnTo>
                  <a:pt x="1417487" y="26538"/>
                </a:lnTo>
                <a:lnTo>
                  <a:pt x="1458596" y="26715"/>
                </a:lnTo>
                <a:lnTo>
                  <a:pt x="1497345" y="27759"/>
                </a:lnTo>
                <a:lnTo>
                  <a:pt x="1538812" y="32919"/>
                </a:lnTo>
                <a:lnTo>
                  <a:pt x="1576676" y="34889"/>
                </a:lnTo>
                <a:lnTo>
                  <a:pt x="1613029" y="35473"/>
                </a:lnTo>
                <a:lnTo>
                  <a:pt x="1648936" y="35646"/>
                </a:lnTo>
                <a:lnTo>
                  <a:pt x="1684711" y="35697"/>
                </a:lnTo>
                <a:lnTo>
                  <a:pt x="1720446" y="35712"/>
                </a:lnTo>
                <a:lnTo>
                  <a:pt x="1756170" y="35717"/>
                </a:lnTo>
                <a:lnTo>
                  <a:pt x="1790897" y="35718"/>
                </a:lnTo>
                <a:lnTo>
                  <a:pt x="1832448" y="35719"/>
                </a:lnTo>
                <a:lnTo>
                  <a:pt x="1866855" y="35719"/>
                </a:lnTo>
                <a:lnTo>
                  <a:pt x="1909298" y="35719"/>
                </a:lnTo>
                <a:lnTo>
                  <a:pt x="1952481" y="35719"/>
                </a:lnTo>
                <a:lnTo>
                  <a:pt x="1993350" y="35719"/>
                </a:lnTo>
                <a:lnTo>
                  <a:pt x="2034606" y="35719"/>
                </a:lnTo>
                <a:lnTo>
                  <a:pt x="2071418" y="35719"/>
                </a:lnTo>
                <a:lnTo>
                  <a:pt x="2107354" y="35719"/>
                </a:lnTo>
                <a:lnTo>
                  <a:pt x="2143115" y="35719"/>
                </a:lnTo>
                <a:lnTo>
                  <a:pt x="2178842" y="35719"/>
                </a:lnTo>
                <a:lnTo>
                  <a:pt x="2218752" y="35719"/>
                </a:lnTo>
                <a:lnTo>
                  <a:pt x="2259762" y="35719"/>
                </a:lnTo>
                <a:lnTo>
                  <a:pt x="2276323" y="36711"/>
                </a:lnTo>
                <a:lnTo>
                  <a:pt x="2315439" y="43821"/>
                </a:lnTo>
                <a:lnTo>
                  <a:pt x="2358637" y="44616"/>
                </a:lnTo>
                <a:lnTo>
                  <a:pt x="2385806" y="44646"/>
                </a:lnTo>
                <a:lnTo>
                  <a:pt x="2392535" y="47293"/>
                </a:lnTo>
                <a:lnTo>
                  <a:pt x="2400199" y="52337"/>
                </a:lnTo>
                <a:lnTo>
                  <a:pt x="2411005" y="53578"/>
                </a:lnTo>
                <a:lnTo>
                  <a:pt x="2411015" y="535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18"/>
          <p:cNvSpPr/>
          <p:nvPr>
            <p:custDataLst>
              <p:tags r:id="rId3"/>
            </p:custDataLst>
          </p:nvPr>
        </p:nvSpPr>
        <p:spPr>
          <a:xfrm>
            <a:off x="186423" y="973908"/>
            <a:ext cx="1924980" cy="847202"/>
          </a:xfrm>
          <a:custGeom>
            <a:avLst/>
            <a:gdLst/>
            <a:ahLst/>
            <a:cxnLst/>
            <a:rect l="0" t="0" r="0" b="0"/>
            <a:pathLst>
              <a:path w="1924980" h="847202">
                <a:moveTo>
                  <a:pt x="277921" y="276248"/>
                </a:moveTo>
                <a:lnTo>
                  <a:pt x="277921" y="276248"/>
                </a:lnTo>
                <a:lnTo>
                  <a:pt x="317087" y="244211"/>
                </a:lnTo>
                <a:lnTo>
                  <a:pt x="349277" y="221115"/>
                </a:lnTo>
                <a:lnTo>
                  <a:pt x="390786" y="196412"/>
                </a:lnTo>
                <a:lnTo>
                  <a:pt x="423333" y="182557"/>
                </a:lnTo>
                <a:lnTo>
                  <a:pt x="457642" y="164493"/>
                </a:lnTo>
                <a:lnTo>
                  <a:pt x="493727" y="144228"/>
                </a:lnTo>
                <a:lnTo>
                  <a:pt x="532915" y="125299"/>
                </a:lnTo>
                <a:lnTo>
                  <a:pt x="576129" y="106964"/>
                </a:lnTo>
                <a:lnTo>
                  <a:pt x="598766" y="97908"/>
                </a:lnTo>
                <a:lnTo>
                  <a:pt x="621794" y="88894"/>
                </a:lnTo>
                <a:lnTo>
                  <a:pt x="645084" y="79908"/>
                </a:lnTo>
                <a:lnTo>
                  <a:pt x="668547" y="70940"/>
                </a:lnTo>
                <a:lnTo>
                  <a:pt x="692128" y="62978"/>
                </a:lnTo>
                <a:lnTo>
                  <a:pt x="715785" y="55685"/>
                </a:lnTo>
                <a:lnTo>
                  <a:pt x="739494" y="48839"/>
                </a:lnTo>
                <a:lnTo>
                  <a:pt x="763238" y="42291"/>
                </a:lnTo>
                <a:lnTo>
                  <a:pt x="787005" y="35940"/>
                </a:lnTo>
                <a:lnTo>
                  <a:pt x="810787" y="29723"/>
                </a:lnTo>
                <a:lnTo>
                  <a:pt x="835571" y="24585"/>
                </a:lnTo>
                <a:lnTo>
                  <a:pt x="861023" y="20168"/>
                </a:lnTo>
                <a:lnTo>
                  <a:pt x="886921" y="16231"/>
                </a:lnTo>
                <a:lnTo>
                  <a:pt x="914109" y="12615"/>
                </a:lnTo>
                <a:lnTo>
                  <a:pt x="942155" y="9211"/>
                </a:lnTo>
                <a:lnTo>
                  <a:pt x="970775" y="5950"/>
                </a:lnTo>
                <a:lnTo>
                  <a:pt x="999777" y="3776"/>
                </a:lnTo>
                <a:lnTo>
                  <a:pt x="1029033" y="2327"/>
                </a:lnTo>
                <a:lnTo>
                  <a:pt x="1058459" y="1360"/>
                </a:lnTo>
                <a:lnTo>
                  <a:pt x="1087998" y="716"/>
                </a:lnTo>
                <a:lnTo>
                  <a:pt x="1117613" y="287"/>
                </a:lnTo>
                <a:lnTo>
                  <a:pt x="1147278" y="0"/>
                </a:lnTo>
                <a:lnTo>
                  <a:pt x="1177969" y="802"/>
                </a:lnTo>
                <a:lnTo>
                  <a:pt x="1209343" y="2328"/>
                </a:lnTo>
                <a:lnTo>
                  <a:pt x="1241174" y="4338"/>
                </a:lnTo>
                <a:lnTo>
                  <a:pt x="1272316" y="7662"/>
                </a:lnTo>
                <a:lnTo>
                  <a:pt x="1302999" y="11863"/>
                </a:lnTo>
                <a:lnTo>
                  <a:pt x="1333377" y="16647"/>
                </a:lnTo>
                <a:lnTo>
                  <a:pt x="1364543" y="21822"/>
                </a:lnTo>
                <a:lnTo>
                  <a:pt x="1396234" y="27256"/>
                </a:lnTo>
                <a:lnTo>
                  <a:pt x="1428275" y="32862"/>
                </a:lnTo>
                <a:lnTo>
                  <a:pt x="1458566" y="39577"/>
                </a:lnTo>
                <a:lnTo>
                  <a:pt x="1487689" y="47030"/>
                </a:lnTo>
                <a:lnTo>
                  <a:pt x="1516035" y="54975"/>
                </a:lnTo>
                <a:lnTo>
                  <a:pt x="1543861" y="63248"/>
                </a:lnTo>
                <a:lnTo>
                  <a:pt x="1571342" y="71740"/>
                </a:lnTo>
                <a:lnTo>
                  <a:pt x="1598592" y="80378"/>
                </a:lnTo>
                <a:lnTo>
                  <a:pt x="1624696" y="91098"/>
                </a:lnTo>
                <a:lnTo>
                  <a:pt x="1650037" y="103205"/>
                </a:lnTo>
                <a:lnTo>
                  <a:pt x="1674868" y="116238"/>
                </a:lnTo>
                <a:lnTo>
                  <a:pt x="1698367" y="128895"/>
                </a:lnTo>
                <a:lnTo>
                  <a:pt x="1742999" y="153542"/>
                </a:lnTo>
                <a:lnTo>
                  <a:pt x="1783340" y="183017"/>
                </a:lnTo>
                <a:lnTo>
                  <a:pt x="1820121" y="214968"/>
                </a:lnTo>
                <a:lnTo>
                  <a:pt x="1853004" y="245705"/>
                </a:lnTo>
                <a:lnTo>
                  <a:pt x="1878864" y="278549"/>
                </a:lnTo>
                <a:lnTo>
                  <a:pt x="1899287" y="311997"/>
                </a:lnTo>
                <a:lnTo>
                  <a:pt x="1914979" y="343400"/>
                </a:lnTo>
                <a:lnTo>
                  <a:pt x="1923275" y="376539"/>
                </a:lnTo>
                <a:lnTo>
                  <a:pt x="1924979" y="411111"/>
                </a:lnTo>
                <a:lnTo>
                  <a:pt x="1919121" y="446320"/>
                </a:lnTo>
                <a:lnTo>
                  <a:pt x="1909903" y="479166"/>
                </a:lnTo>
                <a:lnTo>
                  <a:pt x="1897207" y="510301"/>
                </a:lnTo>
                <a:lnTo>
                  <a:pt x="1878335" y="540675"/>
                </a:lnTo>
                <a:lnTo>
                  <a:pt x="1851427" y="570712"/>
                </a:lnTo>
                <a:lnTo>
                  <a:pt x="1819624" y="599605"/>
                </a:lnTo>
                <a:lnTo>
                  <a:pt x="1785646" y="625676"/>
                </a:lnTo>
                <a:lnTo>
                  <a:pt x="1745409" y="650492"/>
                </a:lnTo>
                <a:lnTo>
                  <a:pt x="1723566" y="662666"/>
                </a:lnTo>
                <a:lnTo>
                  <a:pt x="1700075" y="674750"/>
                </a:lnTo>
                <a:lnTo>
                  <a:pt x="1675484" y="686776"/>
                </a:lnTo>
                <a:lnTo>
                  <a:pt x="1650161" y="698761"/>
                </a:lnTo>
                <a:lnTo>
                  <a:pt x="1624349" y="709728"/>
                </a:lnTo>
                <a:lnTo>
                  <a:pt x="1598211" y="720016"/>
                </a:lnTo>
                <a:lnTo>
                  <a:pt x="1571857" y="729851"/>
                </a:lnTo>
                <a:lnTo>
                  <a:pt x="1543373" y="739385"/>
                </a:lnTo>
                <a:lnTo>
                  <a:pt x="1513470" y="748717"/>
                </a:lnTo>
                <a:lnTo>
                  <a:pt x="1482620" y="757915"/>
                </a:lnTo>
                <a:lnTo>
                  <a:pt x="1451139" y="766031"/>
                </a:lnTo>
                <a:lnTo>
                  <a:pt x="1419238" y="773426"/>
                </a:lnTo>
                <a:lnTo>
                  <a:pt x="1387057" y="780341"/>
                </a:lnTo>
                <a:lnTo>
                  <a:pt x="1353696" y="787927"/>
                </a:lnTo>
                <a:lnTo>
                  <a:pt x="1319550" y="795961"/>
                </a:lnTo>
                <a:lnTo>
                  <a:pt x="1284879" y="804294"/>
                </a:lnTo>
                <a:lnTo>
                  <a:pt x="1249859" y="810841"/>
                </a:lnTo>
                <a:lnTo>
                  <a:pt x="1214606" y="816198"/>
                </a:lnTo>
                <a:lnTo>
                  <a:pt x="1179198" y="820762"/>
                </a:lnTo>
                <a:lnTo>
                  <a:pt x="1143686" y="824796"/>
                </a:lnTo>
                <a:lnTo>
                  <a:pt x="1108105" y="828478"/>
                </a:lnTo>
                <a:lnTo>
                  <a:pt x="1072479" y="831925"/>
                </a:lnTo>
                <a:lnTo>
                  <a:pt x="1036821" y="835215"/>
                </a:lnTo>
                <a:lnTo>
                  <a:pt x="1001144" y="838400"/>
                </a:lnTo>
                <a:lnTo>
                  <a:pt x="965452" y="841516"/>
                </a:lnTo>
                <a:lnTo>
                  <a:pt x="929752" y="843594"/>
                </a:lnTo>
                <a:lnTo>
                  <a:pt x="894045" y="844978"/>
                </a:lnTo>
                <a:lnTo>
                  <a:pt x="858334" y="845902"/>
                </a:lnTo>
                <a:lnTo>
                  <a:pt x="822621" y="846517"/>
                </a:lnTo>
                <a:lnTo>
                  <a:pt x="786906" y="846928"/>
                </a:lnTo>
                <a:lnTo>
                  <a:pt x="751189" y="847201"/>
                </a:lnTo>
                <a:lnTo>
                  <a:pt x="714480" y="846391"/>
                </a:lnTo>
                <a:lnTo>
                  <a:pt x="677109" y="844859"/>
                </a:lnTo>
                <a:lnTo>
                  <a:pt x="639296" y="842846"/>
                </a:lnTo>
                <a:lnTo>
                  <a:pt x="602181" y="840511"/>
                </a:lnTo>
                <a:lnTo>
                  <a:pt x="565532" y="837963"/>
                </a:lnTo>
                <a:lnTo>
                  <a:pt x="529193" y="835271"/>
                </a:lnTo>
                <a:lnTo>
                  <a:pt x="494053" y="832485"/>
                </a:lnTo>
                <a:lnTo>
                  <a:pt x="459712" y="829635"/>
                </a:lnTo>
                <a:lnTo>
                  <a:pt x="425904" y="826743"/>
                </a:lnTo>
                <a:lnTo>
                  <a:pt x="393443" y="821839"/>
                </a:lnTo>
                <a:lnTo>
                  <a:pt x="361881" y="815592"/>
                </a:lnTo>
                <a:lnTo>
                  <a:pt x="330918" y="808452"/>
                </a:lnTo>
                <a:lnTo>
                  <a:pt x="301346" y="800714"/>
                </a:lnTo>
                <a:lnTo>
                  <a:pt x="272702" y="792580"/>
                </a:lnTo>
                <a:lnTo>
                  <a:pt x="244676" y="784180"/>
                </a:lnTo>
                <a:lnTo>
                  <a:pt x="218054" y="774612"/>
                </a:lnTo>
                <a:lnTo>
                  <a:pt x="192369" y="764264"/>
                </a:lnTo>
                <a:lnTo>
                  <a:pt x="167308" y="753397"/>
                </a:lnTo>
                <a:lnTo>
                  <a:pt x="123588" y="730739"/>
                </a:lnTo>
                <a:lnTo>
                  <a:pt x="86297" y="706447"/>
                </a:lnTo>
                <a:lnTo>
                  <a:pt x="43983" y="664880"/>
                </a:lnTo>
                <a:lnTo>
                  <a:pt x="22144" y="635836"/>
                </a:lnTo>
                <a:lnTo>
                  <a:pt x="7807" y="601099"/>
                </a:lnTo>
                <a:lnTo>
                  <a:pt x="112" y="562509"/>
                </a:lnTo>
                <a:lnTo>
                  <a:pt x="0" y="522207"/>
                </a:lnTo>
                <a:lnTo>
                  <a:pt x="11195" y="481144"/>
                </a:lnTo>
                <a:lnTo>
                  <a:pt x="30391" y="438750"/>
                </a:lnTo>
                <a:lnTo>
                  <a:pt x="42456" y="416333"/>
                </a:lnTo>
                <a:lnTo>
                  <a:pt x="55460" y="393450"/>
                </a:lnTo>
                <a:lnTo>
                  <a:pt x="91075" y="349505"/>
                </a:lnTo>
                <a:lnTo>
                  <a:pt x="134355" y="306822"/>
                </a:lnTo>
                <a:lnTo>
                  <a:pt x="158398" y="285717"/>
                </a:lnTo>
                <a:lnTo>
                  <a:pt x="183356" y="264701"/>
                </a:lnTo>
                <a:lnTo>
                  <a:pt x="207932" y="245730"/>
                </a:lnTo>
                <a:lnTo>
                  <a:pt x="232254" y="228121"/>
                </a:lnTo>
                <a:lnTo>
                  <a:pt x="256406" y="211421"/>
                </a:lnTo>
                <a:lnTo>
                  <a:pt x="299116" y="184929"/>
                </a:lnTo>
                <a:lnTo>
                  <a:pt x="358288" y="1512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MARTInkShape-Group13"/>
          <p:cNvGrpSpPr/>
          <p:nvPr/>
        </p:nvGrpSpPr>
        <p:grpSpPr>
          <a:xfrm>
            <a:off x="3598664" y="4098726"/>
            <a:ext cx="2553311" cy="455415"/>
            <a:chOff x="3598664" y="4098726"/>
            <a:chExt cx="2553311" cy="455415"/>
          </a:xfrm>
        </p:grpSpPr>
        <p:sp>
          <p:nvSpPr>
            <p:cNvPr id="7" name="SMARTInkShape-19"/>
            <p:cNvSpPr/>
            <p:nvPr>
              <p:custDataLst>
                <p:tags r:id="rId51"/>
              </p:custDataLst>
            </p:nvPr>
          </p:nvSpPr>
          <p:spPr>
            <a:xfrm>
              <a:off x="3598664" y="4179093"/>
              <a:ext cx="301606" cy="369953"/>
            </a:xfrm>
            <a:custGeom>
              <a:avLst/>
              <a:gdLst/>
              <a:ahLst/>
              <a:cxnLst/>
              <a:rect l="0" t="0" r="0" b="0"/>
              <a:pathLst>
                <a:path w="301606" h="369953">
                  <a:moveTo>
                    <a:pt x="0" y="0"/>
                  </a:moveTo>
                  <a:lnTo>
                    <a:pt x="0" y="0"/>
                  </a:lnTo>
                  <a:lnTo>
                    <a:pt x="38160" y="0"/>
                  </a:lnTo>
                  <a:lnTo>
                    <a:pt x="79049" y="8122"/>
                  </a:lnTo>
                  <a:lnTo>
                    <a:pt x="113600" y="23353"/>
                  </a:lnTo>
                  <a:lnTo>
                    <a:pt x="149966" y="46277"/>
                  </a:lnTo>
                  <a:lnTo>
                    <a:pt x="189735" y="72913"/>
                  </a:lnTo>
                  <a:lnTo>
                    <a:pt x="233491" y="116966"/>
                  </a:lnTo>
                  <a:lnTo>
                    <a:pt x="262989" y="152065"/>
                  </a:lnTo>
                  <a:lnTo>
                    <a:pt x="281652" y="187601"/>
                  </a:lnTo>
                  <a:lnTo>
                    <a:pt x="296847" y="230424"/>
                  </a:lnTo>
                  <a:lnTo>
                    <a:pt x="301605" y="258444"/>
                  </a:lnTo>
                  <a:lnTo>
                    <a:pt x="298275" y="285597"/>
                  </a:lnTo>
                  <a:lnTo>
                    <a:pt x="286264" y="312494"/>
                  </a:lnTo>
                  <a:lnTo>
                    <a:pt x="270137" y="334575"/>
                  </a:lnTo>
                  <a:lnTo>
                    <a:pt x="248051" y="348944"/>
                  </a:lnTo>
                  <a:lnTo>
                    <a:pt x="212929" y="362689"/>
                  </a:lnTo>
                  <a:lnTo>
                    <a:pt x="181270" y="369952"/>
                  </a:lnTo>
                  <a:lnTo>
                    <a:pt x="143403" y="367169"/>
                  </a:lnTo>
                  <a:lnTo>
                    <a:pt x="118889" y="363784"/>
                  </a:lnTo>
                  <a:lnTo>
                    <a:pt x="98226" y="357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0"/>
            <p:cNvSpPr/>
            <p:nvPr>
              <p:custDataLst>
                <p:tags r:id="rId52"/>
              </p:custDataLst>
            </p:nvPr>
          </p:nvSpPr>
          <p:spPr>
            <a:xfrm>
              <a:off x="3607593" y="4250531"/>
              <a:ext cx="35720" cy="303610"/>
            </a:xfrm>
            <a:custGeom>
              <a:avLst/>
              <a:gdLst/>
              <a:ahLst/>
              <a:cxnLst/>
              <a:rect l="0" t="0" r="0" b="0"/>
              <a:pathLst>
                <a:path w="35720" h="303610">
                  <a:moveTo>
                    <a:pt x="0" y="0"/>
                  </a:moveTo>
                  <a:lnTo>
                    <a:pt x="0" y="0"/>
                  </a:lnTo>
                  <a:lnTo>
                    <a:pt x="993" y="17216"/>
                  </a:lnTo>
                  <a:lnTo>
                    <a:pt x="9095" y="57098"/>
                  </a:lnTo>
                  <a:lnTo>
                    <a:pt x="15835" y="92638"/>
                  </a:lnTo>
                  <a:lnTo>
                    <a:pt x="19906" y="126005"/>
                  </a:lnTo>
                  <a:lnTo>
                    <a:pt x="24750" y="163674"/>
                  </a:lnTo>
                  <a:lnTo>
                    <a:pt x="26185" y="203608"/>
                  </a:lnTo>
                  <a:lnTo>
                    <a:pt x="31411" y="247917"/>
                  </a:lnTo>
                  <a:lnTo>
                    <a:pt x="35152" y="289110"/>
                  </a:lnTo>
                  <a:lnTo>
                    <a:pt x="35719" y="303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1"/>
            <p:cNvSpPr/>
            <p:nvPr>
              <p:custDataLst>
                <p:tags r:id="rId53"/>
              </p:custDataLst>
            </p:nvPr>
          </p:nvSpPr>
          <p:spPr>
            <a:xfrm>
              <a:off x="4128729" y="4223742"/>
              <a:ext cx="155191" cy="223243"/>
            </a:xfrm>
            <a:custGeom>
              <a:avLst/>
              <a:gdLst/>
              <a:ahLst/>
              <a:cxnLst/>
              <a:rect l="0" t="0" r="0" b="0"/>
              <a:pathLst>
                <a:path w="155191" h="223243">
                  <a:moveTo>
                    <a:pt x="130732" y="0"/>
                  </a:moveTo>
                  <a:lnTo>
                    <a:pt x="130732" y="0"/>
                  </a:lnTo>
                  <a:lnTo>
                    <a:pt x="108371" y="992"/>
                  </a:lnTo>
                  <a:lnTo>
                    <a:pt x="80490" y="7067"/>
                  </a:lnTo>
                  <a:lnTo>
                    <a:pt x="42094" y="13302"/>
                  </a:lnTo>
                  <a:lnTo>
                    <a:pt x="4283" y="26687"/>
                  </a:lnTo>
                  <a:lnTo>
                    <a:pt x="1784" y="28706"/>
                  </a:lnTo>
                  <a:lnTo>
                    <a:pt x="118" y="31043"/>
                  </a:lnTo>
                  <a:lnTo>
                    <a:pt x="0" y="34586"/>
                  </a:lnTo>
                  <a:lnTo>
                    <a:pt x="2514" y="43814"/>
                  </a:lnTo>
                  <a:lnTo>
                    <a:pt x="22604" y="74631"/>
                  </a:lnTo>
                  <a:lnTo>
                    <a:pt x="60342" y="109438"/>
                  </a:lnTo>
                  <a:lnTo>
                    <a:pt x="103088" y="144976"/>
                  </a:lnTo>
                  <a:lnTo>
                    <a:pt x="145721" y="177758"/>
                  </a:lnTo>
                  <a:lnTo>
                    <a:pt x="152277" y="184175"/>
                  </a:lnTo>
                  <a:lnTo>
                    <a:pt x="155190" y="190335"/>
                  </a:lnTo>
                  <a:lnTo>
                    <a:pt x="154975" y="192374"/>
                  </a:lnTo>
                  <a:lnTo>
                    <a:pt x="153839" y="193734"/>
                  </a:lnTo>
                  <a:lnTo>
                    <a:pt x="147500" y="198294"/>
                  </a:lnTo>
                  <a:lnTo>
                    <a:pt x="131729" y="208723"/>
                  </a:lnTo>
                  <a:lnTo>
                    <a:pt x="102376" y="213208"/>
                  </a:lnTo>
                  <a:lnTo>
                    <a:pt x="59088" y="218907"/>
                  </a:lnTo>
                  <a:lnTo>
                    <a:pt x="32505" y="223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2"/>
            <p:cNvSpPr/>
            <p:nvPr>
              <p:custDataLst>
                <p:tags r:id="rId54"/>
              </p:custDataLst>
            </p:nvPr>
          </p:nvSpPr>
          <p:spPr>
            <a:xfrm>
              <a:off x="3964781" y="4304109"/>
              <a:ext cx="44649" cy="116087"/>
            </a:xfrm>
            <a:custGeom>
              <a:avLst/>
              <a:gdLst/>
              <a:ahLst/>
              <a:cxnLst/>
              <a:rect l="0" t="0" r="0" b="0"/>
              <a:pathLst>
                <a:path w="44649" h="116087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6" y="9713"/>
                  </a:lnTo>
                  <a:lnTo>
                    <a:pt x="12429" y="25732"/>
                  </a:lnTo>
                  <a:lnTo>
                    <a:pt x="26858" y="63544"/>
                  </a:lnTo>
                  <a:lnTo>
                    <a:pt x="42889" y="107907"/>
                  </a:lnTo>
                  <a:lnTo>
                    <a:pt x="44648" y="116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3"/>
            <p:cNvSpPr/>
            <p:nvPr>
              <p:custDataLst>
                <p:tags r:id="rId55"/>
              </p:custDataLst>
            </p:nvPr>
          </p:nvSpPr>
          <p:spPr>
            <a:xfrm>
              <a:off x="4385041" y="4259461"/>
              <a:ext cx="70874" cy="196454"/>
            </a:xfrm>
            <a:custGeom>
              <a:avLst/>
              <a:gdLst/>
              <a:ahLst/>
              <a:cxnLst/>
              <a:rect l="0" t="0" r="0" b="0"/>
              <a:pathLst>
                <a:path w="70874" h="196454">
                  <a:moveTo>
                    <a:pt x="70873" y="0"/>
                  </a:moveTo>
                  <a:lnTo>
                    <a:pt x="70873" y="0"/>
                  </a:lnTo>
                  <a:lnTo>
                    <a:pt x="63744" y="8121"/>
                  </a:lnTo>
                  <a:lnTo>
                    <a:pt x="34302" y="47595"/>
                  </a:lnTo>
                  <a:lnTo>
                    <a:pt x="15914" y="80950"/>
                  </a:lnTo>
                  <a:lnTo>
                    <a:pt x="2291" y="125093"/>
                  </a:lnTo>
                  <a:lnTo>
                    <a:pt x="0" y="156009"/>
                  </a:lnTo>
                  <a:lnTo>
                    <a:pt x="4978" y="171532"/>
                  </a:lnTo>
                  <a:lnTo>
                    <a:pt x="17295" y="196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4"/>
            <p:cNvSpPr/>
            <p:nvPr>
              <p:custDataLst>
                <p:tags r:id="rId56"/>
              </p:custDataLst>
            </p:nvPr>
          </p:nvSpPr>
          <p:spPr>
            <a:xfrm>
              <a:off x="4598789" y="4233960"/>
              <a:ext cx="218761" cy="212455"/>
            </a:xfrm>
            <a:custGeom>
              <a:avLst/>
              <a:gdLst/>
              <a:ahLst/>
              <a:cxnLst/>
              <a:rect l="0" t="0" r="0" b="0"/>
              <a:pathLst>
                <a:path w="218761" h="212455">
                  <a:moveTo>
                    <a:pt x="62507" y="114797"/>
                  </a:moveTo>
                  <a:lnTo>
                    <a:pt x="62507" y="114797"/>
                  </a:lnTo>
                  <a:lnTo>
                    <a:pt x="62507" y="119538"/>
                  </a:lnTo>
                  <a:lnTo>
                    <a:pt x="59862" y="124511"/>
                  </a:lnTo>
                  <a:lnTo>
                    <a:pt x="57767" y="127227"/>
                  </a:lnTo>
                  <a:lnTo>
                    <a:pt x="54406" y="151979"/>
                  </a:lnTo>
                  <a:lnTo>
                    <a:pt x="53687" y="183059"/>
                  </a:lnTo>
                  <a:lnTo>
                    <a:pt x="56272" y="192430"/>
                  </a:lnTo>
                  <a:lnTo>
                    <a:pt x="58351" y="196318"/>
                  </a:lnTo>
                  <a:lnTo>
                    <a:pt x="70757" y="206531"/>
                  </a:lnTo>
                  <a:lnTo>
                    <a:pt x="81387" y="210138"/>
                  </a:lnTo>
                  <a:lnTo>
                    <a:pt x="99641" y="212454"/>
                  </a:lnTo>
                  <a:lnTo>
                    <a:pt x="119930" y="205783"/>
                  </a:lnTo>
                  <a:lnTo>
                    <a:pt x="137178" y="196768"/>
                  </a:lnTo>
                  <a:lnTo>
                    <a:pt x="172662" y="164025"/>
                  </a:lnTo>
                  <a:lnTo>
                    <a:pt x="202409" y="123154"/>
                  </a:lnTo>
                  <a:lnTo>
                    <a:pt x="209022" y="105613"/>
                  </a:lnTo>
                  <a:lnTo>
                    <a:pt x="218760" y="62178"/>
                  </a:lnTo>
                  <a:lnTo>
                    <a:pt x="216950" y="48085"/>
                  </a:lnTo>
                  <a:lnTo>
                    <a:pt x="205613" y="28996"/>
                  </a:lnTo>
                  <a:lnTo>
                    <a:pt x="189686" y="15512"/>
                  </a:lnTo>
                  <a:lnTo>
                    <a:pt x="167658" y="5233"/>
                  </a:lnTo>
                  <a:lnTo>
                    <a:pt x="126420" y="0"/>
                  </a:lnTo>
                  <a:lnTo>
                    <a:pt x="82702" y="1612"/>
                  </a:lnTo>
                  <a:lnTo>
                    <a:pt x="54270" y="11146"/>
                  </a:lnTo>
                  <a:lnTo>
                    <a:pt x="17142" y="36877"/>
                  </a:lnTo>
                  <a:lnTo>
                    <a:pt x="0" y="52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5"/>
            <p:cNvSpPr/>
            <p:nvPr>
              <p:custDataLst>
                <p:tags r:id="rId57"/>
              </p:custDataLst>
            </p:nvPr>
          </p:nvSpPr>
          <p:spPr>
            <a:xfrm>
              <a:off x="4915993" y="4268390"/>
              <a:ext cx="227508" cy="167842"/>
            </a:xfrm>
            <a:custGeom>
              <a:avLst/>
              <a:gdLst/>
              <a:ahLst/>
              <a:cxnLst/>
              <a:rect l="0" t="0" r="0" b="0"/>
              <a:pathLst>
                <a:path w="227508" h="167842">
                  <a:moveTo>
                    <a:pt x="22124" y="0"/>
                  </a:moveTo>
                  <a:lnTo>
                    <a:pt x="22124" y="0"/>
                  </a:lnTo>
                  <a:lnTo>
                    <a:pt x="22124" y="4741"/>
                  </a:lnTo>
                  <a:lnTo>
                    <a:pt x="19478" y="9714"/>
                  </a:lnTo>
                  <a:lnTo>
                    <a:pt x="14995" y="17216"/>
                  </a:lnTo>
                  <a:lnTo>
                    <a:pt x="7885" y="38174"/>
                  </a:lnTo>
                  <a:lnTo>
                    <a:pt x="0" y="80691"/>
                  </a:lnTo>
                  <a:lnTo>
                    <a:pt x="1457" y="107252"/>
                  </a:lnTo>
                  <a:lnTo>
                    <a:pt x="10840" y="134773"/>
                  </a:lnTo>
                  <a:lnTo>
                    <a:pt x="16447" y="143574"/>
                  </a:lnTo>
                  <a:lnTo>
                    <a:pt x="54172" y="163511"/>
                  </a:lnTo>
                  <a:lnTo>
                    <a:pt x="77260" y="167841"/>
                  </a:lnTo>
                  <a:lnTo>
                    <a:pt x="111728" y="162175"/>
                  </a:lnTo>
                  <a:lnTo>
                    <a:pt x="147201" y="148855"/>
                  </a:lnTo>
                  <a:lnTo>
                    <a:pt x="164033" y="137596"/>
                  </a:lnTo>
                  <a:lnTo>
                    <a:pt x="203348" y="94970"/>
                  </a:lnTo>
                  <a:lnTo>
                    <a:pt x="222146" y="67157"/>
                  </a:lnTo>
                  <a:lnTo>
                    <a:pt x="227507" y="53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6"/>
            <p:cNvSpPr/>
            <p:nvPr>
              <p:custDataLst>
                <p:tags r:id="rId58"/>
              </p:custDataLst>
            </p:nvPr>
          </p:nvSpPr>
          <p:spPr>
            <a:xfrm>
              <a:off x="5188148" y="4250531"/>
              <a:ext cx="258962" cy="196454"/>
            </a:xfrm>
            <a:custGeom>
              <a:avLst/>
              <a:gdLst/>
              <a:ahLst/>
              <a:cxnLst/>
              <a:rect l="0" t="0" r="0" b="0"/>
              <a:pathLst>
                <a:path w="258962" h="196454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6" y="9713"/>
                  </a:lnTo>
                  <a:lnTo>
                    <a:pt x="12429" y="25732"/>
                  </a:lnTo>
                  <a:lnTo>
                    <a:pt x="29811" y="67388"/>
                  </a:lnTo>
                  <a:lnTo>
                    <a:pt x="40690" y="85925"/>
                  </a:lnTo>
                  <a:lnTo>
                    <a:pt x="46513" y="105020"/>
                  </a:lnTo>
                  <a:lnTo>
                    <a:pt x="53456" y="115894"/>
                  </a:lnTo>
                  <a:lnTo>
                    <a:pt x="53568" y="103640"/>
                  </a:lnTo>
                  <a:lnTo>
                    <a:pt x="56220" y="97987"/>
                  </a:lnTo>
                  <a:lnTo>
                    <a:pt x="60705" y="90182"/>
                  </a:lnTo>
                  <a:lnTo>
                    <a:pt x="69801" y="71038"/>
                  </a:lnTo>
                  <a:lnTo>
                    <a:pt x="91078" y="51333"/>
                  </a:lnTo>
                  <a:lnTo>
                    <a:pt x="110330" y="41889"/>
                  </a:lnTo>
                  <a:lnTo>
                    <a:pt x="123779" y="41107"/>
                  </a:lnTo>
                  <a:lnTo>
                    <a:pt x="148585" y="48689"/>
                  </a:lnTo>
                  <a:lnTo>
                    <a:pt x="166615" y="61611"/>
                  </a:lnTo>
                  <a:lnTo>
                    <a:pt x="196444" y="99284"/>
                  </a:lnTo>
                  <a:lnTo>
                    <a:pt x="226218" y="143014"/>
                  </a:lnTo>
                  <a:lnTo>
                    <a:pt x="253816" y="187352"/>
                  </a:lnTo>
                  <a:lnTo>
                    <a:pt x="258961" y="196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7"/>
            <p:cNvSpPr/>
            <p:nvPr>
              <p:custDataLst>
                <p:tags r:id="rId59"/>
              </p:custDataLst>
            </p:nvPr>
          </p:nvSpPr>
          <p:spPr>
            <a:xfrm>
              <a:off x="5643562" y="4098726"/>
              <a:ext cx="98228" cy="294681"/>
            </a:xfrm>
            <a:custGeom>
              <a:avLst/>
              <a:gdLst/>
              <a:ahLst/>
              <a:cxnLst/>
              <a:rect l="0" t="0" r="0" b="0"/>
              <a:pathLst>
                <a:path w="98228" h="294681">
                  <a:moveTo>
                    <a:pt x="0" y="0"/>
                  </a:moveTo>
                  <a:lnTo>
                    <a:pt x="0" y="0"/>
                  </a:lnTo>
                  <a:lnTo>
                    <a:pt x="4740" y="4741"/>
                  </a:lnTo>
                  <a:lnTo>
                    <a:pt x="7068" y="12360"/>
                  </a:lnTo>
                  <a:lnTo>
                    <a:pt x="18480" y="54664"/>
                  </a:lnTo>
                  <a:lnTo>
                    <a:pt x="24328" y="83335"/>
                  </a:lnTo>
                  <a:lnTo>
                    <a:pt x="27679" y="104506"/>
                  </a:lnTo>
                  <a:lnTo>
                    <a:pt x="40708" y="144998"/>
                  </a:lnTo>
                  <a:lnTo>
                    <a:pt x="48611" y="186179"/>
                  </a:lnTo>
                  <a:lnTo>
                    <a:pt x="69706" y="224927"/>
                  </a:lnTo>
                  <a:lnTo>
                    <a:pt x="77209" y="247885"/>
                  </a:lnTo>
                  <a:lnTo>
                    <a:pt x="84483" y="273420"/>
                  </a:lnTo>
                  <a:lnTo>
                    <a:pt x="98227" y="294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8"/>
            <p:cNvSpPr/>
            <p:nvPr>
              <p:custDataLst>
                <p:tags r:id="rId60"/>
              </p:custDataLst>
            </p:nvPr>
          </p:nvSpPr>
          <p:spPr>
            <a:xfrm>
              <a:off x="5572125" y="4259461"/>
              <a:ext cx="285751" cy="44649"/>
            </a:xfrm>
            <a:custGeom>
              <a:avLst/>
              <a:gdLst/>
              <a:ahLst/>
              <a:cxnLst/>
              <a:rect l="0" t="0" r="0" b="0"/>
              <a:pathLst>
                <a:path w="285751" h="44649">
                  <a:moveTo>
                    <a:pt x="0" y="0"/>
                  </a:moveTo>
                  <a:lnTo>
                    <a:pt x="0" y="0"/>
                  </a:lnTo>
                  <a:lnTo>
                    <a:pt x="31044" y="992"/>
                  </a:lnTo>
                  <a:lnTo>
                    <a:pt x="73718" y="9094"/>
                  </a:lnTo>
                  <a:lnTo>
                    <a:pt x="117123" y="15833"/>
                  </a:lnTo>
                  <a:lnTo>
                    <a:pt x="159175" y="22200"/>
                  </a:lnTo>
                  <a:lnTo>
                    <a:pt x="202282" y="26875"/>
                  </a:lnTo>
                  <a:lnTo>
                    <a:pt x="244882" y="34358"/>
                  </a:lnTo>
                  <a:lnTo>
                    <a:pt x="269446" y="36442"/>
                  </a:lnTo>
                  <a:lnTo>
                    <a:pt x="285750" y="44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9"/>
            <p:cNvSpPr/>
            <p:nvPr>
              <p:custDataLst>
                <p:tags r:id="rId61"/>
              </p:custDataLst>
            </p:nvPr>
          </p:nvSpPr>
          <p:spPr>
            <a:xfrm>
              <a:off x="5911453" y="4207124"/>
              <a:ext cx="240522" cy="266650"/>
            </a:xfrm>
            <a:custGeom>
              <a:avLst/>
              <a:gdLst/>
              <a:ahLst/>
              <a:cxnLst/>
              <a:rect l="0" t="0" r="0" b="0"/>
              <a:pathLst>
                <a:path w="240522" h="266650">
                  <a:moveTo>
                    <a:pt x="223242" y="7688"/>
                  </a:moveTo>
                  <a:lnTo>
                    <a:pt x="223242" y="7688"/>
                  </a:lnTo>
                  <a:lnTo>
                    <a:pt x="206026" y="6696"/>
                  </a:lnTo>
                  <a:lnTo>
                    <a:pt x="168573" y="0"/>
                  </a:lnTo>
                  <a:lnTo>
                    <a:pt x="124872" y="1568"/>
                  </a:lnTo>
                  <a:lnTo>
                    <a:pt x="81139" y="16865"/>
                  </a:lnTo>
                  <a:lnTo>
                    <a:pt x="70788" y="22681"/>
                  </a:lnTo>
                  <a:lnTo>
                    <a:pt x="66187" y="28573"/>
                  </a:lnTo>
                  <a:lnTo>
                    <a:pt x="63235" y="46577"/>
                  </a:lnTo>
                  <a:lnTo>
                    <a:pt x="62830" y="54076"/>
                  </a:lnTo>
                  <a:lnTo>
                    <a:pt x="67942" y="63362"/>
                  </a:lnTo>
                  <a:lnTo>
                    <a:pt x="93981" y="91308"/>
                  </a:lnTo>
                  <a:lnTo>
                    <a:pt x="128587" y="114899"/>
                  </a:lnTo>
                  <a:lnTo>
                    <a:pt x="171751" y="144617"/>
                  </a:lnTo>
                  <a:lnTo>
                    <a:pt x="215304" y="179337"/>
                  </a:lnTo>
                  <a:lnTo>
                    <a:pt x="231192" y="197074"/>
                  </a:lnTo>
                  <a:lnTo>
                    <a:pt x="238164" y="210977"/>
                  </a:lnTo>
                  <a:lnTo>
                    <a:pt x="240521" y="219823"/>
                  </a:lnTo>
                  <a:lnTo>
                    <a:pt x="235552" y="223679"/>
                  </a:lnTo>
                  <a:lnTo>
                    <a:pt x="216193" y="234239"/>
                  </a:lnTo>
                  <a:lnTo>
                    <a:pt x="179002" y="239742"/>
                  </a:lnTo>
                  <a:lnTo>
                    <a:pt x="145090" y="245668"/>
                  </a:lnTo>
                  <a:lnTo>
                    <a:pt x="108915" y="248857"/>
                  </a:lnTo>
                  <a:lnTo>
                    <a:pt x="68210" y="254652"/>
                  </a:lnTo>
                  <a:lnTo>
                    <a:pt x="23690" y="259760"/>
                  </a:lnTo>
                  <a:lnTo>
                    <a:pt x="0" y="266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MARTInkShape-30"/>
          <p:cNvSpPr/>
          <p:nvPr>
            <p:custDataLst>
              <p:tags r:id="rId4"/>
            </p:custDataLst>
          </p:nvPr>
        </p:nvSpPr>
        <p:spPr>
          <a:xfrm>
            <a:off x="3982650" y="4089796"/>
            <a:ext cx="17851" cy="17861"/>
          </a:xfrm>
          <a:custGeom>
            <a:avLst/>
            <a:gdLst/>
            <a:ahLst/>
            <a:cxnLst/>
            <a:rect l="0" t="0" r="0" b="0"/>
            <a:pathLst>
              <a:path w="17851" h="17861">
                <a:moveTo>
                  <a:pt x="8920" y="17860"/>
                </a:moveTo>
                <a:lnTo>
                  <a:pt x="8920" y="17860"/>
                </a:lnTo>
                <a:lnTo>
                  <a:pt x="1232" y="17860"/>
                </a:lnTo>
                <a:lnTo>
                  <a:pt x="818" y="16868"/>
                </a:lnTo>
                <a:lnTo>
                  <a:pt x="0" y="4299"/>
                </a:lnTo>
                <a:lnTo>
                  <a:pt x="989" y="2866"/>
                </a:lnTo>
                <a:lnTo>
                  <a:pt x="2640" y="1911"/>
                </a:lnTo>
                <a:lnTo>
                  <a:pt x="9085" y="252"/>
                </a:lnTo>
                <a:lnTo>
                  <a:pt x="178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MARTInkShape-Group15"/>
          <p:cNvGrpSpPr/>
          <p:nvPr/>
        </p:nvGrpSpPr>
        <p:grpSpPr>
          <a:xfrm>
            <a:off x="3607747" y="4679156"/>
            <a:ext cx="1294652" cy="294681"/>
            <a:chOff x="3607747" y="4679156"/>
            <a:chExt cx="1294652" cy="294681"/>
          </a:xfrm>
        </p:grpSpPr>
        <p:sp>
          <p:nvSpPr>
            <p:cNvPr id="20" name="SMARTInkShape-31"/>
            <p:cNvSpPr/>
            <p:nvPr>
              <p:custDataLst>
                <p:tags r:id="rId43"/>
              </p:custDataLst>
            </p:nvPr>
          </p:nvSpPr>
          <p:spPr>
            <a:xfrm>
              <a:off x="3607747" y="4714875"/>
              <a:ext cx="151652" cy="221833"/>
            </a:xfrm>
            <a:custGeom>
              <a:avLst/>
              <a:gdLst/>
              <a:ahLst/>
              <a:cxnLst/>
              <a:rect l="0" t="0" r="0" b="0"/>
              <a:pathLst>
                <a:path w="151652" h="221833">
                  <a:moveTo>
                    <a:pt x="44495" y="0"/>
                  </a:moveTo>
                  <a:lnTo>
                    <a:pt x="44495" y="0"/>
                  </a:lnTo>
                  <a:lnTo>
                    <a:pt x="38358" y="14258"/>
                  </a:lnTo>
                  <a:lnTo>
                    <a:pt x="28682" y="54960"/>
                  </a:lnTo>
                  <a:lnTo>
                    <a:pt x="14607" y="98408"/>
                  </a:lnTo>
                  <a:lnTo>
                    <a:pt x="2476" y="140253"/>
                  </a:lnTo>
                  <a:lnTo>
                    <a:pt x="0" y="184393"/>
                  </a:lnTo>
                  <a:lnTo>
                    <a:pt x="2561" y="193739"/>
                  </a:lnTo>
                  <a:lnTo>
                    <a:pt x="4633" y="197620"/>
                  </a:lnTo>
                  <a:lnTo>
                    <a:pt x="17029" y="207823"/>
                  </a:lnTo>
                  <a:lnTo>
                    <a:pt x="42962" y="218483"/>
                  </a:lnTo>
                  <a:lnTo>
                    <a:pt x="64546" y="221832"/>
                  </a:lnTo>
                  <a:lnTo>
                    <a:pt x="85052" y="218083"/>
                  </a:lnTo>
                  <a:lnTo>
                    <a:pt x="129476" y="202214"/>
                  </a:lnTo>
                  <a:lnTo>
                    <a:pt x="151651" y="187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2"/>
            <p:cNvSpPr/>
            <p:nvPr>
              <p:custDataLst>
                <p:tags r:id="rId44"/>
              </p:custDataLst>
            </p:nvPr>
          </p:nvSpPr>
          <p:spPr>
            <a:xfrm>
              <a:off x="3830836" y="4830961"/>
              <a:ext cx="26790" cy="142876"/>
            </a:xfrm>
            <a:custGeom>
              <a:avLst/>
              <a:gdLst/>
              <a:ahLst/>
              <a:cxnLst/>
              <a:rect l="0" t="0" r="0" b="0"/>
              <a:pathLst>
                <a:path w="26790" h="142876">
                  <a:moveTo>
                    <a:pt x="0" y="0"/>
                  </a:moveTo>
                  <a:lnTo>
                    <a:pt x="0" y="0"/>
                  </a:lnTo>
                  <a:lnTo>
                    <a:pt x="992" y="31044"/>
                  </a:lnTo>
                  <a:lnTo>
                    <a:pt x="9094" y="71734"/>
                  </a:lnTo>
                  <a:lnTo>
                    <a:pt x="19905" y="113283"/>
                  </a:lnTo>
                  <a:lnTo>
                    <a:pt x="23729" y="120794"/>
                  </a:lnTo>
                  <a:lnTo>
                    <a:pt x="26184" y="133699"/>
                  </a:lnTo>
                  <a:lnTo>
                    <a:pt x="26789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3"/>
            <p:cNvSpPr/>
            <p:nvPr>
              <p:custDataLst>
                <p:tags r:id="rId45"/>
              </p:custDataLst>
            </p:nvPr>
          </p:nvSpPr>
          <p:spPr>
            <a:xfrm>
              <a:off x="3821906" y="4741664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8930" y="0"/>
                  </a:moveTo>
                  <a:lnTo>
                    <a:pt x="893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4"/>
            <p:cNvSpPr/>
            <p:nvPr>
              <p:custDataLst>
                <p:tags r:id="rId46"/>
              </p:custDataLst>
            </p:nvPr>
          </p:nvSpPr>
          <p:spPr>
            <a:xfrm>
              <a:off x="3929062" y="4804449"/>
              <a:ext cx="294681" cy="120578"/>
            </a:xfrm>
            <a:custGeom>
              <a:avLst/>
              <a:gdLst/>
              <a:ahLst/>
              <a:cxnLst/>
              <a:rect l="0" t="0" r="0" b="0"/>
              <a:pathLst>
                <a:path w="294681" h="120578">
                  <a:moveTo>
                    <a:pt x="0" y="44371"/>
                  </a:moveTo>
                  <a:lnTo>
                    <a:pt x="0" y="44371"/>
                  </a:lnTo>
                  <a:lnTo>
                    <a:pt x="4741" y="49111"/>
                  </a:lnTo>
                  <a:lnTo>
                    <a:pt x="7068" y="54084"/>
                  </a:lnTo>
                  <a:lnTo>
                    <a:pt x="15949" y="95556"/>
                  </a:lnTo>
                  <a:lnTo>
                    <a:pt x="17748" y="113905"/>
                  </a:lnTo>
                  <a:lnTo>
                    <a:pt x="22982" y="120577"/>
                  </a:lnTo>
                  <a:lnTo>
                    <a:pt x="20798" y="118590"/>
                  </a:lnTo>
                  <a:lnTo>
                    <a:pt x="19166" y="114398"/>
                  </a:lnTo>
                  <a:lnTo>
                    <a:pt x="17882" y="73589"/>
                  </a:lnTo>
                  <a:lnTo>
                    <a:pt x="18856" y="50216"/>
                  </a:lnTo>
                  <a:lnTo>
                    <a:pt x="31162" y="10383"/>
                  </a:lnTo>
                  <a:lnTo>
                    <a:pt x="33673" y="6830"/>
                  </a:lnTo>
                  <a:lnTo>
                    <a:pt x="39109" y="2882"/>
                  </a:lnTo>
                  <a:lnTo>
                    <a:pt x="47748" y="659"/>
                  </a:lnTo>
                  <a:lnTo>
                    <a:pt x="56591" y="0"/>
                  </a:lnTo>
                  <a:lnTo>
                    <a:pt x="62524" y="2492"/>
                  </a:lnTo>
                  <a:lnTo>
                    <a:pt x="65495" y="4545"/>
                  </a:lnTo>
                  <a:lnTo>
                    <a:pt x="67476" y="7899"/>
                  </a:lnTo>
                  <a:lnTo>
                    <a:pt x="73301" y="24893"/>
                  </a:lnTo>
                  <a:lnTo>
                    <a:pt x="75657" y="28409"/>
                  </a:lnTo>
                  <a:lnTo>
                    <a:pt x="87933" y="64811"/>
                  </a:lnTo>
                  <a:lnTo>
                    <a:pt x="89380" y="66928"/>
                  </a:lnTo>
                  <a:lnTo>
                    <a:pt x="91337" y="68338"/>
                  </a:lnTo>
                  <a:lnTo>
                    <a:pt x="93634" y="69279"/>
                  </a:lnTo>
                  <a:lnTo>
                    <a:pt x="95165" y="70898"/>
                  </a:lnTo>
                  <a:lnTo>
                    <a:pt x="98107" y="79673"/>
                  </a:lnTo>
                  <a:lnTo>
                    <a:pt x="102932" y="75226"/>
                  </a:lnTo>
                  <a:lnTo>
                    <a:pt x="105279" y="70321"/>
                  </a:lnTo>
                  <a:lnTo>
                    <a:pt x="105905" y="67624"/>
                  </a:lnTo>
                  <a:lnTo>
                    <a:pt x="114059" y="53227"/>
                  </a:lnTo>
                  <a:lnTo>
                    <a:pt x="114735" y="50275"/>
                  </a:lnTo>
                  <a:lnTo>
                    <a:pt x="122976" y="35435"/>
                  </a:lnTo>
                  <a:lnTo>
                    <a:pt x="123656" y="32461"/>
                  </a:lnTo>
                  <a:lnTo>
                    <a:pt x="125102" y="30478"/>
                  </a:lnTo>
                  <a:lnTo>
                    <a:pt x="127057" y="29156"/>
                  </a:lnTo>
                  <a:lnTo>
                    <a:pt x="132585" y="27034"/>
                  </a:lnTo>
                  <a:lnTo>
                    <a:pt x="133039" y="27852"/>
                  </a:lnTo>
                  <a:lnTo>
                    <a:pt x="136539" y="51691"/>
                  </a:lnTo>
                  <a:lnTo>
                    <a:pt x="138651" y="55205"/>
                  </a:lnTo>
                  <a:lnTo>
                    <a:pt x="144965" y="78087"/>
                  </a:lnTo>
                  <a:lnTo>
                    <a:pt x="148765" y="85152"/>
                  </a:lnTo>
                  <a:lnTo>
                    <a:pt x="150454" y="91601"/>
                  </a:lnTo>
                  <a:lnTo>
                    <a:pt x="151896" y="93717"/>
                  </a:lnTo>
                  <a:lnTo>
                    <a:pt x="153850" y="95128"/>
                  </a:lnTo>
                  <a:lnTo>
                    <a:pt x="158667" y="96695"/>
                  </a:lnTo>
                  <a:lnTo>
                    <a:pt x="172760" y="97784"/>
                  </a:lnTo>
                  <a:lnTo>
                    <a:pt x="186347" y="93159"/>
                  </a:lnTo>
                  <a:lnTo>
                    <a:pt x="204836" y="79851"/>
                  </a:lnTo>
                  <a:lnTo>
                    <a:pt x="211093" y="73039"/>
                  </a:lnTo>
                  <a:lnTo>
                    <a:pt x="240084" y="30558"/>
                  </a:lnTo>
                  <a:lnTo>
                    <a:pt x="246643" y="20875"/>
                  </a:lnTo>
                  <a:lnTo>
                    <a:pt x="248525" y="14746"/>
                  </a:lnTo>
                  <a:lnTo>
                    <a:pt x="250020" y="13707"/>
                  </a:lnTo>
                  <a:lnTo>
                    <a:pt x="252008" y="14007"/>
                  </a:lnTo>
                  <a:lnTo>
                    <a:pt x="254325" y="15199"/>
                  </a:lnTo>
                  <a:lnTo>
                    <a:pt x="255871" y="16985"/>
                  </a:lnTo>
                  <a:lnTo>
                    <a:pt x="257588" y="21616"/>
                  </a:lnTo>
                  <a:lnTo>
                    <a:pt x="261426" y="38226"/>
                  </a:lnTo>
                  <a:lnTo>
                    <a:pt x="268622" y="51481"/>
                  </a:lnTo>
                  <a:lnTo>
                    <a:pt x="271354" y="55063"/>
                  </a:lnTo>
                  <a:lnTo>
                    <a:pt x="274391" y="64336"/>
                  </a:lnTo>
                  <a:lnTo>
                    <a:pt x="276733" y="74081"/>
                  </a:lnTo>
                  <a:lnTo>
                    <a:pt x="284367" y="86857"/>
                  </a:lnTo>
                  <a:lnTo>
                    <a:pt x="294680" y="97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5"/>
            <p:cNvSpPr/>
            <p:nvPr>
              <p:custDataLst>
                <p:tags r:id="rId47"/>
              </p:custDataLst>
            </p:nvPr>
          </p:nvSpPr>
          <p:spPr>
            <a:xfrm>
              <a:off x="4205882" y="4732734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8930" y="0"/>
                  </a:moveTo>
                  <a:lnTo>
                    <a:pt x="893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6"/>
            <p:cNvSpPr/>
            <p:nvPr>
              <p:custDataLst>
                <p:tags r:id="rId48"/>
              </p:custDataLst>
            </p:nvPr>
          </p:nvSpPr>
          <p:spPr>
            <a:xfrm>
              <a:off x="4375546" y="4679156"/>
              <a:ext cx="26791" cy="205384"/>
            </a:xfrm>
            <a:custGeom>
              <a:avLst/>
              <a:gdLst/>
              <a:ahLst/>
              <a:cxnLst/>
              <a:rect l="0" t="0" r="0" b="0"/>
              <a:pathLst>
                <a:path w="26791" h="205384">
                  <a:moveTo>
                    <a:pt x="0" y="0"/>
                  </a:moveTo>
                  <a:lnTo>
                    <a:pt x="0" y="0"/>
                  </a:lnTo>
                  <a:lnTo>
                    <a:pt x="2646" y="38829"/>
                  </a:lnTo>
                  <a:lnTo>
                    <a:pt x="8103" y="81769"/>
                  </a:lnTo>
                  <a:lnTo>
                    <a:pt x="11413" y="123235"/>
                  </a:lnTo>
                  <a:lnTo>
                    <a:pt x="16586" y="160383"/>
                  </a:lnTo>
                  <a:lnTo>
                    <a:pt x="18601" y="188263"/>
                  </a:lnTo>
                  <a:lnTo>
                    <a:pt x="26790" y="205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7"/>
            <p:cNvSpPr/>
            <p:nvPr>
              <p:custDataLst>
                <p:tags r:id="rId49"/>
              </p:custDataLst>
            </p:nvPr>
          </p:nvSpPr>
          <p:spPr>
            <a:xfrm>
              <a:off x="4321968" y="4768864"/>
              <a:ext cx="241103" cy="151395"/>
            </a:xfrm>
            <a:custGeom>
              <a:avLst/>
              <a:gdLst/>
              <a:ahLst/>
              <a:cxnLst/>
              <a:rect l="0" t="0" r="0" b="0"/>
              <a:pathLst>
                <a:path w="241103" h="151395">
                  <a:moveTo>
                    <a:pt x="0" y="44237"/>
                  </a:moveTo>
                  <a:lnTo>
                    <a:pt x="0" y="44237"/>
                  </a:lnTo>
                  <a:lnTo>
                    <a:pt x="4741" y="44237"/>
                  </a:lnTo>
                  <a:lnTo>
                    <a:pt x="9714" y="46883"/>
                  </a:lnTo>
                  <a:lnTo>
                    <a:pt x="12429" y="48977"/>
                  </a:lnTo>
                  <a:lnTo>
                    <a:pt x="20738" y="51305"/>
                  </a:lnTo>
                  <a:lnTo>
                    <a:pt x="32038" y="51347"/>
                  </a:lnTo>
                  <a:lnTo>
                    <a:pt x="72129" y="45370"/>
                  </a:lnTo>
                  <a:lnTo>
                    <a:pt x="116178" y="34673"/>
                  </a:lnTo>
                  <a:lnTo>
                    <a:pt x="154610" y="26477"/>
                  </a:lnTo>
                  <a:lnTo>
                    <a:pt x="182786" y="16880"/>
                  </a:lnTo>
                  <a:lnTo>
                    <a:pt x="191372" y="12235"/>
                  </a:lnTo>
                  <a:lnTo>
                    <a:pt x="201783" y="8627"/>
                  </a:lnTo>
                  <a:lnTo>
                    <a:pt x="213766" y="0"/>
                  </a:lnTo>
                  <a:lnTo>
                    <a:pt x="196200" y="20343"/>
                  </a:lnTo>
                  <a:lnTo>
                    <a:pt x="175603" y="59289"/>
                  </a:lnTo>
                  <a:lnTo>
                    <a:pt x="170447" y="95976"/>
                  </a:lnTo>
                  <a:lnTo>
                    <a:pt x="171004" y="108905"/>
                  </a:lnTo>
                  <a:lnTo>
                    <a:pt x="174559" y="121265"/>
                  </a:lnTo>
                  <a:lnTo>
                    <a:pt x="182092" y="130727"/>
                  </a:lnTo>
                  <a:lnTo>
                    <a:pt x="192055" y="137247"/>
                  </a:lnTo>
                  <a:lnTo>
                    <a:pt x="235998" y="150431"/>
                  </a:lnTo>
                  <a:lnTo>
                    <a:pt x="241102" y="151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8"/>
            <p:cNvSpPr/>
            <p:nvPr>
              <p:custDataLst>
                <p:tags r:id="rId50"/>
              </p:custDataLst>
            </p:nvPr>
          </p:nvSpPr>
          <p:spPr>
            <a:xfrm>
              <a:off x="4715443" y="4705945"/>
              <a:ext cx="186956" cy="203449"/>
            </a:xfrm>
            <a:custGeom>
              <a:avLst/>
              <a:gdLst/>
              <a:ahLst/>
              <a:cxnLst/>
              <a:rect l="0" t="0" r="0" b="0"/>
              <a:pathLst>
                <a:path w="186956" h="203449">
                  <a:moveTo>
                    <a:pt x="106588" y="0"/>
                  </a:moveTo>
                  <a:lnTo>
                    <a:pt x="106588" y="0"/>
                  </a:lnTo>
                  <a:lnTo>
                    <a:pt x="106588" y="12429"/>
                  </a:lnTo>
                  <a:lnTo>
                    <a:pt x="98486" y="55133"/>
                  </a:lnTo>
                  <a:lnTo>
                    <a:pt x="100468" y="92250"/>
                  </a:lnTo>
                  <a:lnTo>
                    <a:pt x="105379" y="132765"/>
                  </a:lnTo>
                  <a:lnTo>
                    <a:pt x="109075" y="168725"/>
                  </a:lnTo>
                  <a:lnTo>
                    <a:pt x="116254" y="184600"/>
                  </a:lnTo>
                  <a:lnTo>
                    <a:pt x="120806" y="192177"/>
                  </a:lnTo>
                  <a:lnTo>
                    <a:pt x="123967" y="203448"/>
                  </a:lnTo>
                  <a:lnTo>
                    <a:pt x="125120" y="203100"/>
                  </a:lnTo>
                  <a:lnTo>
                    <a:pt x="129046" y="200069"/>
                  </a:lnTo>
                  <a:lnTo>
                    <a:pt x="129497" y="197872"/>
                  </a:lnTo>
                  <a:lnTo>
                    <a:pt x="128807" y="195415"/>
                  </a:lnTo>
                  <a:lnTo>
                    <a:pt x="126385" y="190038"/>
                  </a:lnTo>
                  <a:lnTo>
                    <a:pt x="117369" y="147476"/>
                  </a:lnTo>
                  <a:lnTo>
                    <a:pt x="106365" y="120523"/>
                  </a:lnTo>
                  <a:lnTo>
                    <a:pt x="89897" y="100316"/>
                  </a:lnTo>
                  <a:lnTo>
                    <a:pt x="81641" y="94194"/>
                  </a:lnTo>
                  <a:lnTo>
                    <a:pt x="73673" y="91473"/>
                  </a:lnTo>
                  <a:lnTo>
                    <a:pt x="63516" y="90264"/>
                  </a:lnTo>
                  <a:lnTo>
                    <a:pt x="52388" y="95019"/>
                  </a:lnTo>
                  <a:lnTo>
                    <a:pt x="24155" y="114671"/>
                  </a:lnTo>
                  <a:lnTo>
                    <a:pt x="3742" y="148129"/>
                  </a:lnTo>
                  <a:lnTo>
                    <a:pt x="0" y="171177"/>
                  </a:lnTo>
                  <a:lnTo>
                    <a:pt x="2330" y="177943"/>
                  </a:lnTo>
                  <a:lnTo>
                    <a:pt x="4340" y="181137"/>
                  </a:lnTo>
                  <a:lnTo>
                    <a:pt x="16651" y="190371"/>
                  </a:lnTo>
                  <a:lnTo>
                    <a:pt x="32866" y="194650"/>
                  </a:lnTo>
                  <a:lnTo>
                    <a:pt x="69389" y="195105"/>
                  </a:lnTo>
                  <a:lnTo>
                    <a:pt x="108941" y="184023"/>
                  </a:lnTo>
                  <a:lnTo>
                    <a:pt x="149937" y="167761"/>
                  </a:lnTo>
                  <a:lnTo>
                    <a:pt x="186955" y="151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16"/>
          <p:cNvGrpSpPr/>
          <p:nvPr/>
        </p:nvGrpSpPr>
        <p:grpSpPr>
          <a:xfrm>
            <a:off x="5188148" y="4607827"/>
            <a:ext cx="1053704" cy="285643"/>
            <a:chOff x="5188148" y="4607827"/>
            <a:chExt cx="1053704" cy="285643"/>
          </a:xfrm>
        </p:grpSpPr>
        <p:sp>
          <p:nvSpPr>
            <p:cNvPr id="29" name="SMARTInkShape-39"/>
            <p:cNvSpPr/>
            <p:nvPr>
              <p:custDataLst>
                <p:tags r:id="rId38"/>
              </p:custDataLst>
            </p:nvPr>
          </p:nvSpPr>
          <p:spPr>
            <a:xfrm>
              <a:off x="5241727" y="4643437"/>
              <a:ext cx="89297" cy="250033"/>
            </a:xfrm>
            <a:custGeom>
              <a:avLst/>
              <a:gdLst/>
              <a:ahLst/>
              <a:cxnLst/>
              <a:rect l="0" t="0" r="0" b="0"/>
              <a:pathLst>
                <a:path w="89297" h="250033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5" y="9713"/>
                  </a:lnTo>
                  <a:lnTo>
                    <a:pt x="4739" y="12429"/>
                  </a:lnTo>
                  <a:lnTo>
                    <a:pt x="7067" y="20738"/>
                  </a:lnTo>
                  <a:lnTo>
                    <a:pt x="11023" y="36572"/>
                  </a:lnTo>
                  <a:lnTo>
                    <a:pt x="24087" y="72726"/>
                  </a:lnTo>
                  <a:lnTo>
                    <a:pt x="38731" y="111516"/>
                  </a:lnTo>
                  <a:lnTo>
                    <a:pt x="50607" y="148881"/>
                  </a:lnTo>
                  <a:lnTo>
                    <a:pt x="65484" y="188510"/>
                  </a:lnTo>
                  <a:lnTo>
                    <a:pt x="80367" y="227010"/>
                  </a:lnTo>
                  <a:lnTo>
                    <a:pt x="85328" y="235831"/>
                  </a:lnTo>
                  <a:lnTo>
                    <a:pt x="89296" y="250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0"/>
            <p:cNvSpPr/>
            <p:nvPr>
              <p:custDataLst>
                <p:tags r:id="rId39"/>
              </p:custDataLst>
            </p:nvPr>
          </p:nvSpPr>
          <p:spPr>
            <a:xfrm>
              <a:off x="5188148" y="4717934"/>
              <a:ext cx="258802" cy="113028"/>
            </a:xfrm>
            <a:custGeom>
              <a:avLst/>
              <a:gdLst/>
              <a:ahLst/>
              <a:cxnLst/>
              <a:rect l="0" t="0" r="0" b="0"/>
              <a:pathLst>
                <a:path w="258802" h="113028">
                  <a:moveTo>
                    <a:pt x="0" y="23730"/>
                  </a:moveTo>
                  <a:lnTo>
                    <a:pt x="0" y="23730"/>
                  </a:lnTo>
                  <a:lnTo>
                    <a:pt x="4740" y="18990"/>
                  </a:lnTo>
                  <a:lnTo>
                    <a:pt x="9713" y="16662"/>
                  </a:lnTo>
                  <a:lnTo>
                    <a:pt x="46981" y="7221"/>
                  </a:lnTo>
                  <a:lnTo>
                    <a:pt x="81820" y="0"/>
                  </a:lnTo>
                  <a:lnTo>
                    <a:pt x="125890" y="192"/>
                  </a:lnTo>
                  <a:lnTo>
                    <a:pt x="168074" y="4748"/>
                  </a:lnTo>
                  <a:lnTo>
                    <a:pt x="211457" y="15436"/>
                  </a:lnTo>
                  <a:lnTo>
                    <a:pt x="223958" y="22028"/>
                  </a:lnTo>
                  <a:lnTo>
                    <a:pt x="246595" y="47732"/>
                  </a:lnTo>
                  <a:lnTo>
                    <a:pt x="254856" y="62371"/>
                  </a:lnTo>
                  <a:lnTo>
                    <a:pt x="257745" y="74425"/>
                  </a:lnTo>
                  <a:lnTo>
                    <a:pt x="258801" y="96785"/>
                  </a:lnTo>
                  <a:lnTo>
                    <a:pt x="257863" y="99222"/>
                  </a:lnTo>
                  <a:lnTo>
                    <a:pt x="256244" y="100847"/>
                  </a:lnTo>
                  <a:lnTo>
                    <a:pt x="254173" y="101930"/>
                  </a:lnTo>
                  <a:lnTo>
                    <a:pt x="252793" y="103645"/>
                  </a:lnTo>
                  <a:lnTo>
                    <a:pt x="250032" y="113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1"/>
            <p:cNvSpPr/>
            <p:nvPr>
              <p:custDataLst>
                <p:tags r:id="rId40"/>
              </p:custDataLst>
            </p:nvPr>
          </p:nvSpPr>
          <p:spPr>
            <a:xfrm>
              <a:off x="5411391" y="4607827"/>
              <a:ext cx="1" cy="8822"/>
            </a:xfrm>
            <a:custGeom>
              <a:avLst/>
              <a:gdLst/>
              <a:ahLst/>
              <a:cxnLst/>
              <a:rect l="0" t="0" r="0" b="0"/>
              <a:pathLst>
                <a:path w="1" h="8822">
                  <a:moveTo>
                    <a:pt x="0" y="8821"/>
                  </a:moveTo>
                  <a:lnTo>
                    <a:pt x="0" y="88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2"/>
            <p:cNvSpPr/>
            <p:nvPr>
              <p:custDataLst>
                <p:tags r:id="rId41"/>
              </p:custDataLst>
            </p:nvPr>
          </p:nvSpPr>
          <p:spPr>
            <a:xfrm>
              <a:off x="5554266" y="4661565"/>
              <a:ext cx="428625" cy="151011"/>
            </a:xfrm>
            <a:custGeom>
              <a:avLst/>
              <a:gdLst/>
              <a:ahLst/>
              <a:cxnLst/>
              <a:rect l="0" t="0" r="0" b="0"/>
              <a:pathLst>
                <a:path w="428625" h="151011">
                  <a:moveTo>
                    <a:pt x="0" y="62239"/>
                  </a:moveTo>
                  <a:lnTo>
                    <a:pt x="0" y="62239"/>
                  </a:lnTo>
                  <a:lnTo>
                    <a:pt x="991" y="93284"/>
                  </a:lnTo>
                  <a:lnTo>
                    <a:pt x="8377" y="124039"/>
                  </a:lnTo>
                  <a:lnTo>
                    <a:pt x="8820" y="136513"/>
                  </a:lnTo>
                  <a:lnTo>
                    <a:pt x="11526" y="142544"/>
                  </a:lnTo>
                  <a:lnTo>
                    <a:pt x="17488" y="151010"/>
                  </a:lnTo>
                  <a:lnTo>
                    <a:pt x="18849" y="111632"/>
                  </a:lnTo>
                  <a:lnTo>
                    <a:pt x="31161" y="72857"/>
                  </a:lnTo>
                  <a:lnTo>
                    <a:pt x="38984" y="64313"/>
                  </a:lnTo>
                  <a:lnTo>
                    <a:pt x="58785" y="48622"/>
                  </a:lnTo>
                  <a:lnTo>
                    <a:pt x="68239" y="45637"/>
                  </a:lnTo>
                  <a:lnTo>
                    <a:pt x="74315" y="44939"/>
                  </a:lnTo>
                  <a:lnTo>
                    <a:pt x="80322" y="47274"/>
                  </a:lnTo>
                  <a:lnTo>
                    <a:pt x="86300" y="50627"/>
                  </a:lnTo>
                  <a:lnTo>
                    <a:pt x="92264" y="52117"/>
                  </a:lnTo>
                  <a:lnTo>
                    <a:pt x="94251" y="53507"/>
                  </a:lnTo>
                  <a:lnTo>
                    <a:pt x="95577" y="55426"/>
                  </a:lnTo>
                  <a:lnTo>
                    <a:pt x="98041" y="60203"/>
                  </a:lnTo>
                  <a:lnTo>
                    <a:pt x="112361" y="78197"/>
                  </a:lnTo>
                  <a:lnTo>
                    <a:pt x="117996" y="96112"/>
                  </a:lnTo>
                  <a:lnTo>
                    <a:pt x="132582" y="114390"/>
                  </a:lnTo>
                  <a:lnTo>
                    <a:pt x="135985" y="115183"/>
                  </a:lnTo>
                  <a:lnTo>
                    <a:pt x="146254" y="115692"/>
                  </a:lnTo>
                  <a:lnTo>
                    <a:pt x="151983" y="113117"/>
                  </a:lnTo>
                  <a:lnTo>
                    <a:pt x="196452" y="71163"/>
                  </a:lnTo>
                  <a:lnTo>
                    <a:pt x="202406" y="66206"/>
                  </a:lnTo>
                  <a:lnTo>
                    <a:pt x="208359" y="64002"/>
                  </a:lnTo>
                  <a:lnTo>
                    <a:pt x="210343" y="62423"/>
                  </a:lnTo>
                  <a:lnTo>
                    <a:pt x="212548" y="58022"/>
                  </a:lnTo>
                  <a:lnTo>
                    <a:pt x="214128" y="57443"/>
                  </a:lnTo>
                  <a:lnTo>
                    <a:pt x="216174" y="58050"/>
                  </a:lnTo>
                  <a:lnTo>
                    <a:pt x="221846" y="61412"/>
                  </a:lnTo>
                  <a:lnTo>
                    <a:pt x="222622" y="64517"/>
                  </a:lnTo>
                  <a:lnTo>
                    <a:pt x="222828" y="66734"/>
                  </a:lnTo>
                  <a:lnTo>
                    <a:pt x="225703" y="71844"/>
                  </a:lnTo>
                  <a:lnTo>
                    <a:pt x="229297" y="77422"/>
                  </a:lnTo>
                  <a:lnTo>
                    <a:pt x="230894" y="83208"/>
                  </a:lnTo>
                  <a:lnTo>
                    <a:pt x="236896" y="89088"/>
                  </a:lnTo>
                  <a:lnTo>
                    <a:pt x="258592" y="104248"/>
                  </a:lnTo>
                  <a:lnTo>
                    <a:pt x="270427" y="106105"/>
                  </a:lnTo>
                  <a:lnTo>
                    <a:pt x="280924" y="107532"/>
                  </a:lnTo>
                  <a:lnTo>
                    <a:pt x="296997" y="111930"/>
                  </a:lnTo>
                  <a:lnTo>
                    <a:pt x="338036" y="104624"/>
                  </a:lnTo>
                  <a:lnTo>
                    <a:pt x="354159" y="97288"/>
                  </a:lnTo>
                  <a:lnTo>
                    <a:pt x="373235" y="81179"/>
                  </a:lnTo>
                  <a:lnTo>
                    <a:pt x="395462" y="47191"/>
                  </a:lnTo>
                  <a:lnTo>
                    <a:pt x="399947" y="34188"/>
                  </a:lnTo>
                  <a:lnTo>
                    <a:pt x="401670" y="10025"/>
                  </a:lnTo>
                  <a:lnTo>
                    <a:pt x="400733" y="6593"/>
                  </a:lnTo>
                  <a:lnTo>
                    <a:pt x="399116" y="4306"/>
                  </a:lnTo>
                  <a:lnTo>
                    <a:pt x="397046" y="2781"/>
                  </a:lnTo>
                  <a:lnTo>
                    <a:pt x="392100" y="1087"/>
                  </a:lnTo>
                  <a:lnTo>
                    <a:pt x="376100" y="0"/>
                  </a:lnTo>
                  <a:lnTo>
                    <a:pt x="367908" y="2496"/>
                  </a:lnTo>
                  <a:lnTo>
                    <a:pt x="351470" y="14979"/>
                  </a:lnTo>
                  <a:lnTo>
                    <a:pt x="345385" y="20729"/>
                  </a:lnTo>
                  <a:lnTo>
                    <a:pt x="342020" y="29238"/>
                  </a:lnTo>
                  <a:lnTo>
                    <a:pt x="339485" y="55923"/>
                  </a:lnTo>
                  <a:lnTo>
                    <a:pt x="342043" y="62077"/>
                  </a:lnTo>
                  <a:lnTo>
                    <a:pt x="344115" y="65108"/>
                  </a:lnTo>
                  <a:lnTo>
                    <a:pt x="361697" y="77101"/>
                  </a:lnTo>
                  <a:lnTo>
                    <a:pt x="396017" y="93988"/>
                  </a:lnTo>
                  <a:lnTo>
                    <a:pt x="428624" y="9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3"/>
            <p:cNvSpPr/>
            <p:nvPr>
              <p:custDataLst>
                <p:tags r:id="rId42"/>
              </p:custDataLst>
            </p:nvPr>
          </p:nvSpPr>
          <p:spPr>
            <a:xfrm>
              <a:off x="6161484" y="4732734"/>
              <a:ext cx="80368" cy="35720"/>
            </a:xfrm>
            <a:custGeom>
              <a:avLst/>
              <a:gdLst/>
              <a:ahLst/>
              <a:cxnLst/>
              <a:rect l="0" t="0" r="0" b="0"/>
              <a:pathLst>
                <a:path w="80368" h="35720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9713" y="7068"/>
                  </a:lnTo>
                  <a:lnTo>
                    <a:pt x="12429" y="7688"/>
                  </a:lnTo>
                  <a:lnTo>
                    <a:pt x="56912" y="31832"/>
                  </a:lnTo>
                  <a:lnTo>
                    <a:pt x="80367" y="3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17"/>
          <p:cNvGrpSpPr/>
          <p:nvPr/>
        </p:nvGrpSpPr>
        <p:grpSpPr>
          <a:xfrm>
            <a:off x="6465261" y="4402336"/>
            <a:ext cx="1839349" cy="401836"/>
            <a:chOff x="6465261" y="4402336"/>
            <a:chExt cx="1839349" cy="401836"/>
          </a:xfrm>
        </p:grpSpPr>
        <p:sp>
          <p:nvSpPr>
            <p:cNvPr id="35" name="SMARTInkShape-44"/>
            <p:cNvSpPr/>
            <p:nvPr>
              <p:custDataLst>
                <p:tags r:id="rId28"/>
              </p:custDataLst>
            </p:nvPr>
          </p:nvSpPr>
          <p:spPr>
            <a:xfrm>
              <a:off x="6465261" y="4527460"/>
              <a:ext cx="178427" cy="247657"/>
            </a:xfrm>
            <a:custGeom>
              <a:avLst/>
              <a:gdLst/>
              <a:ahLst/>
              <a:cxnLst/>
              <a:rect l="0" t="0" r="0" b="0"/>
              <a:pathLst>
                <a:path w="178427" h="247657">
                  <a:moveTo>
                    <a:pt x="62340" y="8821"/>
                  </a:moveTo>
                  <a:lnTo>
                    <a:pt x="62340" y="8821"/>
                  </a:lnTo>
                  <a:lnTo>
                    <a:pt x="70902" y="259"/>
                  </a:lnTo>
                  <a:lnTo>
                    <a:pt x="75902" y="0"/>
                  </a:lnTo>
                  <a:lnTo>
                    <a:pt x="80935" y="2586"/>
                  </a:lnTo>
                  <a:lnTo>
                    <a:pt x="83666" y="4664"/>
                  </a:lnTo>
                  <a:lnTo>
                    <a:pt x="86702" y="12265"/>
                  </a:lnTo>
                  <a:lnTo>
                    <a:pt x="93728" y="55434"/>
                  </a:lnTo>
                  <a:lnTo>
                    <a:pt x="97489" y="98377"/>
                  </a:lnTo>
                  <a:lnTo>
                    <a:pt x="97947" y="138628"/>
                  </a:lnTo>
                  <a:lnTo>
                    <a:pt x="98044" y="179803"/>
                  </a:lnTo>
                  <a:lnTo>
                    <a:pt x="99045" y="195937"/>
                  </a:lnTo>
                  <a:lnTo>
                    <a:pt x="107153" y="227614"/>
                  </a:lnTo>
                  <a:lnTo>
                    <a:pt x="114568" y="239035"/>
                  </a:lnTo>
                  <a:lnTo>
                    <a:pt x="117964" y="240123"/>
                  </a:lnTo>
                  <a:lnTo>
                    <a:pt x="123488" y="240821"/>
                  </a:lnTo>
                  <a:lnTo>
                    <a:pt x="124445" y="231461"/>
                  </a:lnTo>
                  <a:lnTo>
                    <a:pt x="115730" y="192166"/>
                  </a:lnTo>
                  <a:lnTo>
                    <a:pt x="103595" y="151146"/>
                  </a:lnTo>
                  <a:lnTo>
                    <a:pt x="90219" y="129484"/>
                  </a:lnTo>
                  <a:lnTo>
                    <a:pt x="68913" y="106372"/>
                  </a:lnTo>
                  <a:lnTo>
                    <a:pt x="60962" y="101787"/>
                  </a:lnTo>
                  <a:lnTo>
                    <a:pt x="34978" y="98601"/>
                  </a:lnTo>
                  <a:lnTo>
                    <a:pt x="29216" y="98440"/>
                  </a:lnTo>
                  <a:lnTo>
                    <a:pt x="24382" y="100316"/>
                  </a:lnTo>
                  <a:lnTo>
                    <a:pt x="6275" y="118264"/>
                  </a:lnTo>
                  <a:lnTo>
                    <a:pt x="2696" y="127246"/>
                  </a:lnTo>
                  <a:lnTo>
                    <a:pt x="0" y="171456"/>
                  </a:lnTo>
                  <a:lnTo>
                    <a:pt x="2552" y="182968"/>
                  </a:lnTo>
                  <a:lnTo>
                    <a:pt x="7987" y="192383"/>
                  </a:lnTo>
                  <a:lnTo>
                    <a:pt x="38983" y="225293"/>
                  </a:lnTo>
                  <a:lnTo>
                    <a:pt x="65076" y="240243"/>
                  </a:lnTo>
                  <a:lnTo>
                    <a:pt x="89940" y="247055"/>
                  </a:lnTo>
                  <a:lnTo>
                    <a:pt x="108341" y="247656"/>
                  </a:lnTo>
                  <a:lnTo>
                    <a:pt x="147200" y="239958"/>
                  </a:lnTo>
                  <a:lnTo>
                    <a:pt x="165536" y="231756"/>
                  </a:lnTo>
                  <a:lnTo>
                    <a:pt x="178426" y="223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5"/>
            <p:cNvSpPr/>
            <p:nvPr>
              <p:custDataLst>
                <p:tags r:id="rId29"/>
              </p:custDataLst>
            </p:nvPr>
          </p:nvSpPr>
          <p:spPr>
            <a:xfrm>
              <a:off x="6768867" y="4643437"/>
              <a:ext cx="17696" cy="160735"/>
            </a:xfrm>
            <a:custGeom>
              <a:avLst/>
              <a:gdLst/>
              <a:ahLst/>
              <a:cxnLst/>
              <a:rect l="0" t="0" r="0" b="0"/>
              <a:pathLst>
                <a:path w="17696" h="160735">
                  <a:moveTo>
                    <a:pt x="8765" y="0"/>
                  </a:moveTo>
                  <a:lnTo>
                    <a:pt x="8765" y="0"/>
                  </a:lnTo>
                  <a:lnTo>
                    <a:pt x="8765" y="4740"/>
                  </a:lnTo>
                  <a:lnTo>
                    <a:pt x="6120" y="9713"/>
                  </a:lnTo>
                  <a:lnTo>
                    <a:pt x="4026" y="12429"/>
                  </a:lnTo>
                  <a:lnTo>
                    <a:pt x="1698" y="20738"/>
                  </a:lnTo>
                  <a:lnTo>
                    <a:pt x="0" y="63544"/>
                  </a:lnTo>
                  <a:lnTo>
                    <a:pt x="900" y="79836"/>
                  </a:lnTo>
                  <a:lnTo>
                    <a:pt x="7534" y="117388"/>
                  </a:lnTo>
                  <a:lnTo>
                    <a:pt x="17695" y="160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6"/>
            <p:cNvSpPr/>
            <p:nvPr>
              <p:custDataLst>
                <p:tags r:id="rId30"/>
              </p:custDataLst>
            </p:nvPr>
          </p:nvSpPr>
          <p:spPr>
            <a:xfrm>
              <a:off x="6822280" y="4554140"/>
              <a:ext cx="26791" cy="1"/>
            </a:xfrm>
            <a:custGeom>
              <a:avLst/>
              <a:gdLst/>
              <a:ahLst/>
              <a:cxnLst/>
              <a:rect l="0" t="0" r="0" b="0"/>
              <a:pathLst>
                <a:path w="26791" h="1">
                  <a:moveTo>
                    <a:pt x="26790" y="0"/>
                  </a:moveTo>
                  <a:lnTo>
                    <a:pt x="2679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7"/>
            <p:cNvSpPr/>
            <p:nvPr>
              <p:custDataLst>
                <p:tags r:id="rId31"/>
              </p:custDataLst>
            </p:nvPr>
          </p:nvSpPr>
          <p:spPr>
            <a:xfrm>
              <a:off x="6929437" y="4563070"/>
              <a:ext cx="151805" cy="196405"/>
            </a:xfrm>
            <a:custGeom>
              <a:avLst/>
              <a:gdLst/>
              <a:ahLst/>
              <a:cxnLst/>
              <a:rect l="0" t="0" r="0" b="0"/>
              <a:pathLst>
                <a:path w="151805" h="196405">
                  <a:moveTo>
                    <a:pt x="151804" y="0"/>
                  </a:moveTo>
                  <a:lnTo>
                    <a:pt x="151804" y="0"/>
                  </a:lnTo>
                  <a:lnTo>
                    <a:pt x="139376" y="0"/>
                  </a:lnTo>
                  <a:lnTo>
                    <a:pt x="133713" y="2645"/>
                  </a:lnTo>
                  <a:lnTo>
                    <a:pt x="130813" y="4741"/>
                  </a:lnTo>
                  <a:lnTo>
                    <a:pt x="89059" y="15834"/>
                  </a:lnTo>
                  <a:lnTo>
                    <a:pt x="71367" y="19906"/>
                  </a:lnTo>
                  <a:lnTo>
                    <a:pt x="28882" y="36324"/>
                  </a:lnTo>
                  <a:lnTo>
                    <a:pt x="22758" y="41941"/>
                  </a:lnTo>
                  <a:lnTo>
                    <a:pt x="20036" y="47745"/>
                  </a:lnTo>
                  <a:lnTo>
                    <a:pt x="21473" y="56277"/>
                  </a:lnTo>
                  <a:lnTo>
                    <a:pt x="30478" y="77924"/>
                  </a:lnTo>
                  <a:lnTo>
                    <a:pt x="43647" y="95408"/>
                  </a:lnTo>
                  <a:lnTo>
                    <a:pt x="81412" y="125036"/>
                  </a:lnTo>
                  <a:lnTo>
                    <a:pt x="124324" y="160737"/>
                  </a:lnTo>
                  <a:lnTo>
                    <a:pt x="146569" y="183372"/>
                  </a:lnTo>
                  <a:lnTo>
                    <a:pt x="149478" y="189978"/>
                  </a:lnTo>
                  <a:lnTo>
                    <a:pt x="149262" y="192136"/>
                  </a:lnTo>
                  <a:lnTo>
                    <a:pt x="148125" y="193575"/>
                  </a:lnTo>
                  <a:lnTo>
                    <a:pt x="144216" y="195174"/>
                  </a:lnTo>
                  <a:lnTo>
                    <a:pt x="109547" y="196404"/>
                  </a:lnTo>
                  <a:lnTo>
                    <a:pt x="69623" y="188760"/>
                  </a:lnTo>
                  <a:lnTo>
                    <a:pt x="29196" y="177972"/>
                  </a:lnTo>
                  <a:lnTo>
                    <a:pt x="0" y="169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8"/>
            <p:cNvSpPr/>
            <p:nvPr>
              <p:custDataLst>
                <p:tags r:id="rId32"/>
              </p:custDataLst>
            </p:nvPr>
          </p:nvSpPr>
          <p:spPr>
            <a:xfrm>
              <a:off x="7143946" y="4589859"/>
              <a:ext cx="71242" cy="107157"/>
            </a:xfrm>
            <a:custGeom>
              <a:avLst/>
              <a:gdLst/>
              <a:ahLst/>
              <a:cxnLst/>
              <a:rect l="0" t="0" r="0" b="0"/>
              <a:pathLst>
                <a:path w="71242" h="107157">
                  <a:moveTo>
                    <a:pt x="71241" y="0"/>
                  </a:moveTo>
                  <a:lnTo>
                    <a:pt x="71241" y="0"/>
                  </a:lnTo>
                  <a:lnTo>
                    <a:pt x="61760" y="0"/>
                  </a:lnTo>
                  <a:lnTo>
                    <a:pt x="54460" y="2646"/>
                  </a:lnTo>
                  <a:lnTo>
                    <a:pt x="11175" y="26858"/>
                  </a:lnTo>
                  <a:lnTo>
                    <a:pt x="7384" y="29811"/>
                  </a:lnTo>
                  <a:lnTo>
                    <a:pt x="3173" y="38385"/>
                  </a:lnTo>
                  <a:lnTo>
                    <a:pt x="0" y="72806"/>
                  </a:lnTo>
                  <a:lnTo>
                    <a:pt x="2536" y="79653"/>
                  </a:lnTo>
                  <a:lnTo>
                    <a:pt x="26592" y="10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9"/>
            <p:cNvSpPr/>
            <p:nvPr>
              <p:custDataLst>
                <p:tags r:id="rId33"/>
              </p:custDataLst>
            </p:nvPr>
          </p:nvSpPr>
          <p:spPr>
            <a:xfrm>
              <a:off x="7314968" y="4545662"/>
              <a:ext cx="139557" cy="150832"/>
            </a:xfrm>
            <a:custGeom>
              <a:avLst/>
              <a:gdLst/>
              <a:ahLst/>
              <a:cxnLst/>
              <a:rect l="0" t="0" r="0" b="0"/>
              <a:pathLst>
                <a:path w="139557" h="150832">
                  <a:moveTo>
                    <a:pt x="43094" y="97775"/>
                  </a:moveTo>
                  <a:lnTo>
                    <a:pt x="43094" y="97775"/>
                  </a:lnTo>
                  <a:lnTo>
                    <a:pt x="34174" y="97775"/>
                  </a:lnTo>
                  <a:lnTo>
                    <a:pt x="38908" y="102515"/>
                  </a:lnTo>
                  <a:lnTo>
                    <a:pt x="41234" y="107488"/>
                  </a:lnTo>
                  <a:lnTo>
                    <a:pt x="41853" y="110204"/>
                  </a:lnTo>
                  <a:lnTo>
                    <a:pt x="47467" y="118766"/>
                  </a:lnTo>
                  <a:lnTo>
                    <a:pt x="67981" y="139456"/>
                  </a:lnTo>
                  <a:lnTo>
                    <a:pt x="81998" y="147388"/>
                  </a:lnTo>
                  <a:lnTo>
                    <a:pt x="96125" y="150570"/>
                  </a:lnTo>
                  <a:lnTo>
                    <a:pt x="99285" y="150831"/>
                  </a:lnTo>
                  <a:lnTo>
                    <a:pt x="105440" y="148476"/>
                  </a:lnTo>
                  <a:lnTo>
                    <a:pt x="117476" y="138879"/>
                  </a:lnTo>
                  <a:lnTo>
                    <a:pt x="135365" y="109109"/>
                  </a:lnTo>
                  <a:lnTo>
                    <a:pt x="139556" y="91652"/>
                  </a:lnTo>
                  <a:lnTo>
                    <a:pt x="136057" y="69171"/>
                  </a:lnTo>
                  <a:lnTo>
                    <a:pt x="128737" y="48400"/>
                  </a:lnTo>
                  <a:lnTo>
                    <a:pt x="120515" y="38458"/>
                  </a:lnTo>
                  <a:lnTo>
                    <a:pt x="92316" y="15660"/>
                  </a:lnTo>
                  <a:lnTo>
                    <a:pt x="49841" y="2972"/>
                  </a:lnTo>
                  <a:lnTo>
                    <a:pt x="19386" y="0"/>
                  </a:lnTo>
                  <a:lnTo>
                    <a:pt x="15383" y="841"/>
                  </a:lnTo>
                  <a:lnTo>
                    <a:pt x="12714" y="2395"/>
                  </a:lnTo>
                  <a:lnTo>
                    <a:pt x="10934" y="4423"/>
                  </a:lnTo>
                  <a:lnTo>
                    <a:pt x="6311" y="6676"/>
                  </a:lnTo>
                  <a:lnTo>
                    <a:pt x="3689" y="7277"/>
                  </a:lnTo>
                  <a:lnTo>
                    <a:pt x="1941" y="8670"/>
                  </a:lnTo>
                  <a:lnTo>
                    <a:pt x="0" y="12863"/>
                  </a:lnTo>
                  <a:lnTo>
                    <a:pt x="474" y="15370"/>
                  </a:lnTo>
                  <a:lnTo>
                    <a:pt x="5882" y="23639"/>
                  </a:lnTo>
                  <a:lnTo>
                    <a:pt x="11010" y="29437"/>
                  </a:lnTo>
                  <a:lnTo>
                    <a:pt x="16598" y="32676"/>
                  </a:lnTo>
                  <a:lnTo>
                    <a:pt x="25234" y="35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0"/>
            <p:cNvSpPr/>
            <p:nvPr>
              <p:custDataLst>
                <p:tags r:id="rId34"/>
              </p:custDataLst>
            </p:nvPr>
          </p:nvSpPr>
          <p:spPr>
            <a:xfrm>
              <a:off x="7500937" y="4519831"/>
              <a:ext cx="357188" cy="159326"/>
            </a:xfrm>
            <a:custGeom>
              <a:avLst/>
              <a:gdLst/>
              <a:ahLst/>
              <a:cxnLst/>
              <a:rect l="0" t="0" r="0" b="0"/>
              <a:pathLst>
                <a:path w="357188" h="159326">
                  <a:moveTo>
                    <a:pt x="0" y="96817"/>
                  </a:moveTo>
                  <a:lnTo>
                    <a:pt x="0" y="96817"/>
                  </a:lnTo>
                  <a:lnTo>
                    <a:pt x="7688" y="96817"/>
                  </a:lnTo>
                  <a:lnTo>
                    <a:pt x="8102" y="97809"/>
                  </a:lnTo>
                  <a:lnTo>
                    <a:pt x="8898" y="110119"/>
                  </a:lnTo>
                  <a:lnTo>
                    <a:pt x="9901" y="111639"/>
                  </a:lnTo>
                  <a:lnTo>
                    <a:pt x="11562" y="112651"/>
                  </a:lnTo>
                  <a:lnTo>
                    <a:pt x="13661" y="113326"/>
                  </a:lnTo>
                  <a:lnTo>
                    <a:pt x="15060" y="114769"/>
                  </a:lnTo>
                  <a:lnTo>
                    <a:pt x="16615" y="119017"/>
                  </a:lnTo>
                  <a:lnTo>
                    <a:pt x="18023" y="120547"/>
                  </a:lnTo>
                  <a:lnTo>
                    <a:pt x="22231" y="122247"/>
                  </a:lnTo>
                  <a:lnTo>
                    <a:pt x="23751" y="123692"/>
                  </a:lnTo>
                  <a:lnTo>
                    <a:pt x="25439" y="127944"/>
                  </a:lnTo>
                  <a:lnTo>
                    <a:pt x="26882" y="129474"/>
                  </a:lnTo>
                  <a:lnTo>
                    <a:pt x="31130" y="131175"/>
                  </a:lnTo>
                  <a:lnTo>
                    <a:pt x="43840" y="132133"/>
                  </a:lnTo>
                  <a:lnTo>
                    <a:pt x="51896" y="129711"/>
                  </a:lnTo>
                  <a:lnTo>
                    <a:pt x="58784" y="126320"/>
                  </a:lnTo>
                  <a:lnTo>
                    <a:pt x="95743" y="111283"/>
                  </a:lnTo>
                  <a:lnTo>
                    <a:pt x="104730" y="102916"/>
                  </a:lnTo>
                  <a:lnTo>
                    <a:pt x="142261" y="59163"/>
                  </a:lnTo>
                  <a:lnTo>
                    <a:pt x="167003" y="17184"/>
                  </a:lnTo>
                  <a:lnTo>
                    <a:pt x="169431" y="5723"/>
                  </a:lnTo>
                  <a:lnTo>
                    <a:pt x="169619" y="0"/>
                  </a:lnTo>
                  <a:lnTo>
                    <a:pt x="169650" y="3748"/>
                  </a:lnTo>
                  <a:lnTo>
                    <a:pt x="172304" y="8489"/>
                  </a:lnTo>
                  <a:lnTo>
                    <a:pt x="175798" y="13904"/>
                  </a:lnTo>
                  <a:lnTo>
                    <a:pt x="178042" y="25465"/>
                  </a:lnTo>
                  <a:lnTo>
                    <a:pt x="179514" y="47402"/>
                  </a:lnTo>
                  <a:lnTo>
                    <a:pt x="185701" y="63435"/>
                  </a:lnTo>
                  <a:lnTo>
                    <a:pt x="194036" y="78243"/>
                  </a:lnTo>
                  <a:lnTo>
                    <a:pt x="197127" y="93746"/>
                  </a:lnTo>
                  <a:lnTo>
                    <a:pt x="205271" y="105591"/>
                  </a:lnTo>
                  <a:lnTo>
                    <a:pt x="206375" y="75521"/>
                  </a:lnTo>
                  <a:lnTo>
                    <a:pt x="221633" y="41602"/>
                  </a:lnTo>
                  <a:lnTo>
                    <a:pt x="224153" y="39171"/>
                  </a:lnTo>
                  <a:lnTo>
                    <a:pt x="232246" y="36470"/>
                  </a:lnTo>
                  <a:lnTo>
                    <a:pt x="252753" y="34499"/>
                  </a:lnTo>
                  <a:lnTo>
                    <a:pt x="258848" y="37040"/>
                  </a:lnTo>
                  <a:lnTo>
                    <a:pt x="275585" y="51496"/>
                  </a:lnTo>
                  <a:lnTo>
                    <a:pt x="296771" y="76615"/>
                  </a:lnTo>
                  <a:lnTo>
                    <a:pt x="306523" y="84862"/>
                  </a:lnTo>
                  <a:lnTo>
                    <a:pt x="330221" y="123777"/>
                  </a:lnTo>
                  <a:lnTo>
                    <a:pt x="342270" y="142712"/>
                  </a:lnTo>
                  <a:lnTo>
                    <a:pt x="348243" y="146981"/>
                  </a:lnTo>
                  <a:lnTo>
                    <a:pt x="351224" y="148119"/>
                  </a:lnTo>
                  <a:lnTo>
                    <a:pt x="353212" y="149870"/>
                  </a:lnTo>
                  <a:lnTo>
                    <a:pt x="357187" y="159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1"/>
            <p:cNvSpPr/>
            <p:nvPr>
              <p:custDataLst>
                <p:tags r:id="rId35"/>
              </p:custDataLst>
            </p:nvPr>
          </p:nvSpPr>
          <p:spPr>
            <a:xfrm>
              <a:off x="8018859" y="4402336"/>
              <a:ext cx="89297" cy="285751"/>
            </a:xfrm>
            <a:custGeom>
              <a:avLst/>
              <a:gdLst/>
              <a:ahLst/>
              <a:cxnLst/>
              <a:rect l="0" t="0" r="0" b="0"/>
              <a:pathLst>
                <a:path w="89297" h="285751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6" y="9713"/>
                  </a:lnTo>
                  <a:lnTo>
                    <a:pt x="4740" y="12429"/>
                  </a:lnTo>
                  <a:lnTo>
                    <a:pt x="7067" y="20737"/>
                  </a:lnTo>
                  <a:lnTo>
                    <a:pt x="11413" y="63544"/>
                  </a:lnTo>
                  <a:lnTo>
                    <a:pt x="21326" y="98431"/>
                  </a:lnTo>
                  <a:lnTo>
                    <a:pt x="38976" y="141114"/>
                  </a:lnTo>
                  <a:lnTo>
                    <a:pt x="53044" y="185117"/>
                  </a:lnTo>
                  <a:lnTo>
                    <a:pt x="60639" y="222767"/>
                  </a:lnTo>
                  <a:lnTo>
                    <a:pt x="71975" y="258114"/>
                  </a:lnTo>
                  <a:lnTo>
                    <a:pt x="89296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2"/>
            <p:cNvSpPr/>
            <p:nvPr>
              <p:custDataLst>
                <p:tags r:id="rId36"/>
              </p:custDataLst>
            </p:nvPr>
          </p:nvSpPr>
          <p:spPr>
            <a:xfrm>
              <a:off x="7956351" y="4482703"/>
              <a:ext cx="187524" cy="53579"/>
            </a:xfrm>
            <a:custGeom>
              <a:avLst/>
              <a:gdLst/>
              <a:ahLst/>
              <a:cxnLst/>
              <a:rect l="0" t="0" r="0" b="0"/>
              <a:pathLst>
                <a:path w="187524" h="53579">
                  <a:moveTo>
                    <a:pt x="187523" y="53578"/>
                  </a:moveTo>
                  <a:lnTo>
                    <a:pt x="187523" y="53578"/>
                  </a:lnTo>
                  <a:lnTo>
                    <a:pt x="182783" y="53578"/>
                  </a:lnTo>
                  <a:lnTo>
                    <a:pt x="139928" y="38132"/>
                  </a:lnTo>
                  <a:lnTo>
                    <a:pt x="97840" y="28908"/>
                  </a:lnTo>
                  <a:lnTo>
                    <a:pt x="53527" y="14770"/>
                  </a:lnTo>
                  <a:lnTo>
                    <a:pt x="9792" y="263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3"/>
            <p:cNvSpPr/>
            <p:nvPr>
              <p:custDataLst>
                <p:tags r:id="rId37"/>
              </p:custDataLst>
            </p:nvPr>
          </p:nvSpPr>
          <p:spPr>
            <a:xfrm>
              <a:off x="8197452" y="4509633"/>
              <a:ext cx="107158" cy="151092"/>
            </a:xfrm>
            <a:custGeom>
              <a:avLst/>
              <a:gdLst/>
              <a:ahLst/>
              <a:cxnLst/>
              <a:rect l="0" t="0" r="0" b="0"/>
              <a:pathLst>
                <a:path w="107158" h="151092">
                  <a:moveTo>
                    <a:pt x="107157" y="17718"/>
                  </a:moveTo>
                  <a:lnTo>
                    <a:pt x="107157" y="17718"/>
                  </a:lnTo>
                  <a:lnTo>
                    <a:pt x="99035" y="10590"/>
                  </a:lnTo>
                  <a:lnTo>
                    <a:pt x="84797" y="3479"/>
                  </a:lnTo>
                  <a:lnTo>
                    <a:pt x="51065" y="0"/>
                  </a:lnTo>
                  <a:lnTo>
                    <a:pt x="48927" y="945"/>
                  </a:lnTo>
                  <a:lnTo>
                    <a:pt x="47501" y="2568"/>
                  </a:lnTo>
                  <a:lnTo>
                    <a:pt x="46550" y="4641"/>
                  </a:lnTo>
                  <a:lnTo>
                    <a:pt x="45212" y="17041"/>
                  </a:lnTo>
                  <a:lnTo>
                    <a:pt x="57127" y="55403"/>
                  </a:lnTo>
                  <a:lnTo>
                    <a:pt x="78582" y="95698"/>
                  </a:lnTo>
                  <a:lnTo>
                    <a:pt x="84535" y="108930"/>
                  </a:lnTo>
                  <a:lnTo>
                    <a:pt x="89112" y="145147"/>
                  </a:lnTo>
                  <a:lnTo>
                    <a:pt x="88181" y="147319"/>
                  </a:lnTo>
                  <a:lnTo>
                    <a:pt x="86569" y="148767"/>
                  </a:lnTo>
                  <a:lnTo>
                    <a:pt x="82132" y="150376"/>
                  </a:lnTo>
                  <a:lnTo>
                    <a:pt x="76852" y="151091"/>
                  </a:lnTo>
                  <a:lnTo>
                    <a:pt x="71199" y="148763"/>
                  </a:lnTo>
                  <a:lnTo>
                    <a:pt x="26551" y="124799"/>
                  </a:lnTo>
                  <a:lnTo>
                    <a:pt x="11505" y="118568"/>
                  </a:lnTo>
                  <a:lnTo>
                    <a:pt x="0" y="115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18"/>
          <p:cNvGrpSpPr/>
          <p:nvPr/>
        </p:nvGrpSpPr>
        <p:grpSpPr>
          <a:xfrm>
            <a:off x="3559458" y="5099021"/>
            <a:ext cx="4646925" cy="482034"/>
            <a:chOff x="3559458" y="5099021"/>
            <a:chExt cx="4646925" cy="482034"/>
          </a:xfrm>
        </p:grpSpPr>
        <p:sp>
          <p:nvSpPr>
            <p:cNvPr id="46" name="SMARTInkShape-54"/>
            <p:cNvSpPr/>
            <p:nvPr>
              <p:custDataLst>
                <p:tags r:id="rId6"/>
              </p:custDataLst>
            </p:nvPr>
          </p:nvSpPr>
          <p:spPr>
            <a:xfrm>
              <a:off x="3559458" y="5152917"/>
              <a:ext cx="271379" cy="294067"/>
            </a:xfrm>
            <a:custGeom>
              <a:avLst/>
              <a:gdLst/>
              <a:ahLst/>
              <a:cxnLst/>
              <a:rect l="0" t="0" r="0" b="0"/>
              <a:pathLst>
                <a:path w="271379" h="294067">
                  <a:moveTo>
                    <a:pt x="271378" y="35231"/>
                  </a:moveTo>
                  <a:lnTo>
                    <a:pt x="271378" y="35231"/>
                  </a:lnTo>
                  <a:lnTo>
                    <a:pt x="271378" y="21929"/>
                  </a:lnTo>
                  <a:lnTo>
                    <a:pt x="270385" y="20409"/>
                  </a:lnTo>
                  <a:lnTo>
                    <a:pt x="268732" y="19397"/>
                  </a:lnTo>
                  <a:lnTo>
                    <a:pt x="225102" y="3211"/>
                  </a:lnTo>
                  <a:lnTo>
                    <a:pt x="181867" y="0"/>
                  </a:lnTo>
                  <a:lnTo>
                    <a:pt x="139191" y="601"/>
                  </a:lnTo>
                  <a:lnTo>
                    <a:pt x="104329" y="6670"/>
                  </a:lnTo>
                  <a:lnTo>
                    <a:pt x="69857" y="14752"/>
                  </a:lnTo>
                  <a:lnTo>
                    <a:pt x="26596" y="29325"/>
                  </a:lnTo>
                  <a:lnTo>
                    <a:pt x="4571" y="44167"/>
                  </a:lnTo>
                  <a:lnTo>
                    <a:pt x="1232" y="47142"/>
                  </a:lnTo>
                  <a:lnTo>
                    <a:pt x="0" y="51109"/>
                  </a:lnTo>
                  <a:lnTo>
                    <a:pt x="1276" y="60808"/>
                  </a:lnTo>
                  <a:lnTo>
                    <a:pt x="7572" y="72685"/>
                  </a:lnTo>
                  <a:lnTo>
                    <a:pt x="25203" y="87229"/>
                  </a:lnTo>
                  <a:lnTo>
                    <a:pt x="66503" y="108715"/>
                  </a:lnTo>
                  <a:lnTo>
                    <a:pt x="110710" y="136704"/>
                  </a:lnTo>
                  <a:lnTo>
                    <a:pt x="136460" y="155366"/>
                  </a:lnTo>
                  <a:lnTo>
                    <a:pt x="174789" y="198122"/>
                  </a:lnTo>
                  <a:lnTo>
                    <a:pt x="193419" y="228600"/>
                  </a:lnTo>
                  <a:lnTo>
                    <a:pt x="194600" y="234588"/>
                  </a:lnTo>
                  <a:lnTo>
                    <a:pt x="190464" y="269381"/>
                  </a:lnTo>
                  <a:lnTo>
                    <a:pt x="186468" y="277542"/>
                  </a:lnTo>
                  <a:lnTo>
                    <a:pt x="183021" y="280115"/>
                  </a:lnTo>
                  <a:lnTo>
                    <a:pt x="153137" y="292029"/>
                  </a:lnTo>
                  <a:lnTo>
                    <a:pt x="108753" y="294066"/>
                  </a:lnTo>
                  <a:lnTo>
                    <a:pt x="72814" y="291530"/>
                  </a:lnTo>
                  <a:lnTo>
                    <a:pt x="33521" y="283167"/>
                  </a:lnTo>
                  <a:lnTo>
                    <a:pt x="25765" y="279370"/>
                  </a:lnTo>
                  <a:lnTo>
                    <a:pt x="12417" y="276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5"/>
            <p:cNvSpPr/>
            <p:nvPr>
              <p:custDataLst>
                <p:tags r:id="rId7"/>
              </p:custDataLst>
            </p:nvPr>
          </p:nvSpPr>
          <p:spPr>
            <a:xfrm>
              <a:off x="3866564" y="5234351"/>
              <a:ext cx="232163" cy="185544"/>
            </a:xfrm>
            <a:custGeom>
              <a:avLst/>
              <a:gdLst/>
              <a:ahLst/>
              <a:cxnLst/>
              <a:rect l="0" t="0" r="0" b="0"/>
              <a:pathLst>
                <a:path w="232163" h="185544">
                  <a:moveTo>
                    <a:pt x="8920" y="16305"/>
                  </a:moveTo>
                  <a:lnTo>
                    <a:pt x="8920" y="16305"/>
                  </a:lnTo>
                  <a:lnTo>
                    <a:pt x="4180" y="21045"/>
                  </a:lnTo>
                  <a:lnTo>
                    <a:pt x="1852" y="26018"/>
                  </a:lnTo>
                  <a:lnTo>
                    <a:pt x="63" y="65301"/>
                  </a:lnTo>
                  <a:lnTo>
                    <a:pt x="0" y="106175"/>
                  </a:lnTo>
                  <a:lnTo>
                    <a:pt x="983" y="146775"/>
                  </a:lnTo>
                  <a:lnTo>
                    <a:pt x="9085" y="172112"/>
                  </a:lnTo>
                  <a:lnTo>
                    <a:pt x="11014" y="173755"/>
                  </a:lnTo>
                  <a:lnTo>
                    <a:pt x="13293" y="174849"/>
                  </a:lnTo>
                  <a:lnTo>
                    <a:pt x="14811" y="176571"/>
                  </a:lnTo>
                  <a:lnTo>
                    <a:pt x="16500" y="181131"/>
                  </a:lnTo>
                  <a:lnTo>
                    <a:pt x="17942" y="182743"/>
                  </a:lnTo>
                  <a:lnTo>
                    <a:pt x="25420" y="185543"/>
                  </a:lnTo>
                  <a:lnTo>
                    <a:pt x="36314" y="178845"/>
                  </a:lnTo>
                  <a:lnTo>
                    <a:pt x="39089" y="178243"/>
                  </a:lnTo>
                  <a:lnTo>
                    <a:pt x="40939" y="175858"/>
                  </a:lnTo>
                  <a:lnTo>
                    <a:pt x="54136" y="138257"/>
                  </a:lnTo>
                  <a:lnTo>
                    <a:pt x="60021" y="113624"/>
                  </a:lnTo>
                  <a:lnTo>
                    <a:pt x="69301" y="70756"/>
                  </a:lnTo>
                  <a:lnTo>
                    <a:pt x="86385" y="31525"/>
                  </a:lnTo>
                  <a:lnTo>
                    <a:pt x="95262" y="15413"/>
                  </a:lnTo>
                  <a:lnTo>
                    <a:pt x="103184" y="8765"/>
                  </a:lnTo>
                  <a:lnTo>
                    <a:pt x="105386" y="3693"/>
                  </a:lnTo>
                  <a:lnTo>
                    <a:pt x="106965" y="1944"/>
                  </a:lnTo>
                  <a:lnTo>
                    <a:pt x="111366" y="0"/>
                  </a:lnTo>
                  <a:lnTo>
                    <a:pt x="112936" y="474"/>
                  </a:lnTo>
                  <a:lnTo>
                    <a:pt x="113983" y="1783"/>
                  </a:lnTo>
                  <a:lnTo>
                    <a:pt x="115146" y="5882"/>
                  </a:lnTo>
                  <a:lnTo>
                    <a:pt x="116987" y="23380"/>
                  </a:lnTo>
                  <a:lnTo>
                    <a:pt x="123128" y="43904"/>
                  </a:lnTo>
                  <a:lnTo>
                    <a:pt x="127487" y="78884"/>
                  </a:lnTo>
                  <a:lnTo>
                    <a:pt x="132025" y="96693"/>
                  </a:lnTo>
                  <a:lnTo>
                    <a:pt x="134079" y="107596"/>
                  </a:lnTo>
                  <a:lnTo>
                    <a:pt x="140813" y="119311"/>
                  </a:lnTo>
                  <a:lnTo>
                    <a:pt x="154893" y="135213"/>
                  </a:lnTo>
                  <a:lnTo>
                    <a:pt x="168478" y="144251"/>
                  </a:lnTo>
                  <a:lnTo>
                    <a:pt x="180330" y="148472"/>
                  </a:lnTo>
                  <a:lnTo>
                    <a:pt x="203577" y="150204"/>
                  </a:lnTo>
                  <a:lnTo>
                    <a:pt x="209582" y="145496"/>
                  </a:lnTo>
                  <a:lnTo>
                    <a:pt x="217644" y="133078"/>
                  </a:lnTo>
                  <a:lnTo>
                    <a:pt x="232162" y="96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6"/>
            <p:cNvSpPr/>
            <p:nvPr>
              <p:custDataLst>
                <p:tags r:id="rId8"/>
              </p:custDataLst>
            </p:nvPr>
          </p:nvSpPr>
          <p:spPr>
            <a:xfrm>
              <a:off x="4143375" y="5224144"/>
              <a:ext cx="116087" cy="133670"/>
            </a:xfrm>
            <a:custGeom>
              <a:avLst/>
              <a:gdLst/>
              <a:ahLst/>
              <a:cxnLst/>
              <a:rect l="0" t="0" r="0" b="0"/>
              <a:pathLst>
                <a:path w="116087" h="133670">
                  <a:moveTo>
                    <a:pt x="0" y="106879"/>
                  </a:moveTo>
                  <a:lnTo>
                    <a:pt x="0" y="106879"/>
                  </a:lnTo>
                  <a:lnTo>
                    <a:pt x="12429" y="106879"/>
                  </a:lnTo>
                  <a:lnTo>
                    <a:pt x="18092" y="104233"/>
                  </a:lnTo>
                  <a:lnTo>
                    <a:pt x="20990" y="102139"/>
                  </a:lnTo>
                  <a:lnTo>
                    <a:pt x="46397" y="93577"/>
                  </a:lnTo>
                  <a:lnTo>
                    <a:pt x="70117" y="72251"/>
                  </a:lnTo>
                  <a:lnTo>
                    <a:pt x="82071" y="55719"/>
                  </a:lnTo>
                  <a:lnTo>
                    <a:pt x="96083" y="15699"/>
                  </a:lnTo>
                  <a:lnTo>
                    <a:pt x="96797" y="10374"/>
                  </a:lnTo>
                  <a:lnTo>
                    <a:pt x="96282" y="6824"/>
                  </a:lnTo>
                  <a:lnTo>
                    <a:pt x="94946" y="4457"/>
                  </a:lnTo>
                  <a:lnTo>
                    <a:pt x="90413" y="658"/>
                  </a:lnTo>
                  <a:lnTo>
                    <a:pt x="84887" y="0"/>
                  </a:lnTo>
                  <a:lnTo>
                    <a:pt x="79730" y="2492"/>
                  </a:lnTo>
                  <a:lnTo>
                    <a:pt x="63594" y="16917"/>
                  </a:lnTo>
                  <a:lnTo>
                    <a:pt x="42028" y="50528"/>
                  </a:lnTo>
                  <a:lnTo>
                    <a:pt x="37588" y="68244"/>
                  </a:lnTo>
                  <a:lnTo>
                    <a:pt x="36273" y="86061"/>
                  </a:lnTo>
                  <a:lnTo>
                    <a:pt x="38611" y="95312"/>
                  </a:lnTo>
                  <a:lnTo>
                    <a:pt x="48196" y="114075"/>
                  </a:lnTo>
                  <a:lnTo>
                    <a:pt x="51974" y="117630"/>
                  </a:lnTo>
                  <a:lnTo>
                    <a:pt x="77963" y="128543"/>
                  </a:lnTo>
                  <a:lnTo>
                    <a:pt x="116086" y="133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7"/>
            <p:cNvSpPr/>
            <p:nvPr>
              <p:custDataLst>
                <p:tags r:id="rId9"/>
              </p:custDataLst>
            </p:nvPr>
          </p:nvSpPr>
          <p:spPr>
            <a:xfrm>
              <a:off x="4339828" y="5242140"/>
              <a:ext cx="107157" cy="160322"/>
            </a:xfrm>
            <a:custGeom>
              <a:avLst/>
              <a:gdLst/>
              <a:ahLst/>
              <a:cxnLst/>
              <a:rect l="0" t="0" r="0" b="0"/>
              <a:pathLst>
                <a:path w="107157" h="160322">
                  <a:moveTo>
                    <a:pt x="0" y="62094"/>
                  </a:moveTo>
                  <a:lnTo>
                    <a:pt x="0" y="62094"/>
                  </a:lnTo>
                  <a:lnTo>
                    <a:pt x="21250" y="62094"/>
                  </a:lnTo>
                  <a:lnTo>
                    <a:pt x="26973" y="59448"/>
                  </a:lnTo>
                  <a:lnTo>
                    <a:pt x="71275" y="26355"/>
                  </a:lnTo>
                  <a:lnTo>
                    <a:pt x="76327" y="20413"/>
                  </a:lnTo>
                  <a:lnTo>
                    <a:pt x="79835" y="10279"/>
                  </a:lnTo>
                  <a:lnTo>
                    <a:pt x="80320" y="982"/>
                  </a:lnTo>
                  <a:lnTo>
                    <a:pt x="79344" y="517"/>
                  </a:lnTo>
                  <a:lnTo>
                    <a:pt x="75613" y="0"/>
                  </a:lnTo>
                  <a:lnTo>
                    <a:pt x="70647" y="2416"/>
                  </a:lnTo>
                  <a:lnTo>
                    <a:pt x="54634" y="16792"/>
                  </a:lnTo>
                  <a:lnTo>
                    <a:pt x="42867" y="33017"/>
                  </a:lnTo>
                  <a:lnTo>
                    <a:pt x="37837" y="50392"/>
                  </a:lnTo>
                  <a:lnTo>
                    <a:pt x="35998" y="89694"/>
                  </a:lnTo>
                  <a:lnTo>
                    <a:pt x="36835" y="106110"/>
                  </a:lnTo>
                  <a:lnTo>
                    <a:pt x="40514" y="120021"/>
                  </a:lnTo>
                  <a:lnTo>
                    <a:pt x="48103" y="130173"/>
                  </a:lnTo>
                  <a:lnTo>
                    <a:pt x="69143" y="144774"/>
                  </a:lnTo>
                  <a:lnTo>
                    <a:pt x="107156" y="160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8"/>
            <p:cNvSpPr/>
            <p:nvPr>
              <p:custDataLst>
                <p:tags r:id="rId10"/>
              </p:custDataLst>
            </p:nvPr>
          </p:nvSpPr>
          <p:spPr>
            <a:xfrm>
              <a:off x="4572368" y="5304234"/>
              <a:ext cx="44281" cy="276821"/>
            </a:xfrm>
            <a:custGeom>
              <a:avLst/>
              <a:gdLst/>
              <a:ahLst/>
              <a:cxnLst/>
              <a:rect l="0" t="0" r="0" b="0"/>
              <a:pathLst>
                <a:path w="44281" h="276821">
                  <a:moveTo>
                    <a:pt x="8561" y="0"/>
                  </a:moveTo>
                  <a:lnTo>
                    <a:pt x="8561" y="0"/>
                  </a:lnTo>
                  <a:lnTo>
                    <a:pt x="7570" y="22360"/>
                  </a:lnTo>
                  <a:lnTo>
                    <a:pt x="1494" y="50241"/>
                  </a:lnTo>
                  <a:lnTo>
                    <a:pt x="0" y="93379"/>
                  </a:lnTo>
                  <a:lnTo>
                    <a:pt x="4481" y="133060"/>
                  </a:lnTo>
                  <a:lnTo>
                    <a:pt x="12093" y="171496"/>
                  </a:lnTo>
                  <a:lnTo>
                    <a:pt x="20633" y="208020"/>
                  </a:lnTo>
                  <a:lnTo>
                    <a:pt x="31415" y="247796"/>
                  </a:lnTo>
                  <a:lnTo>
                    <a:pt x="35177" y="267339"/>
                  </a:lnTo>
                  <a:lnTo>
                    <a:pt x="37219" y="270499"/>
                  </a:lnTo>
                  <a:lnTo>
                    <a:pt x="44280" y="276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9"/>
            <p:cNvSpPr/>
            <p:nvPr>
              <p:custDataLst>
                <p:tags r:id="rId11"/>
              </p:custDataLst>
            </p:nvPr>
          </p:nvSpPr>
          <p:spPr>
            <a:xfrm>
              <a:off x="4554140" y="5206008"/>
              <a:ext cx="178017" cy="187524"/>
            </a:xfrm>
            <a:custGeom>
              <a:avLst/>
              <a:gdLst/>
              <a:ahLst/>
              <a:cxnLst/>
              <a:rect l="0" t="0" r="0" b="0"/>
              <a:pathLst>
                <a:path w="178017" h="187524">
                  <a:moveTo>
                    <a:pt x="35719" y="0"/>
                  </a:moveTo>
                  <a:lnTo>
                    <a:pt x="35719" y="0"/>
                  </a:lnTo>
                  <a:lnTo>
                    <a:pt x="79358" y="0"/>
                  </a:lnTo>
                  <a:lnTo>
                    <a:pt x="91825" y="992"/>
                  </a:lnTo>
                  <a:lnTo>
                    <a:pt x="134090" y="15231"/>
                  </a:lnTo>
                  <a:lnTo>
                    <a:pt x="147570" y="20990"/>
                  </a:lnTo>
                  <a:lnTo>
                    <a:pt x="157529" y="29503"/>
                  </a:lnTo>
                  <a:lnTo>
                    <a:pt x="172008" y="51137"/>
                  </a:lnTo>
                  <a:lnTo>
                    <a:pt x="176643" y="68619"/>
                  </a:lnTo>
                  <a:lnTo>
                    <a:pt x="178016" y="86367"/>
                  </a:lnTo>
                  <a:lnTo>
                    <a:pt x="173046" y="98247"/>
                  </a:lnTo>
                  <a:lnTo>
                    <a:pt x="146811" y="133947"/>
                  </a:lnTo>
                  <a:lnTo>
                    <a:pt x="123536" y="149159"/>
                  </a:lnTo>
                  <a:lnTo>
                    <a:pt x="80173" y="172476"/>
                  </a:lnTo>
                  <a:lnTo>
                    <a:pt x="53521" y="182623"/>
                  </a:lnTo>
                  <a:lnTo>
                    <a:pt x="10495" y="187236"/>
                  </a:lnTo>
                  <a:lnTo>
                    <a:pt x="0" y="187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0"/>
            <p:cNvSpPr/>
            <p:nvPr>
              <p:custDataLst>
                <p:tags r:id="rId12"/>
              </p:custDataLst>
            </p:nvPr>
          </p:nvSpPr>
          <p:spPr>
            <a:xfrm>
              <a:off x="4813101" y="5188148"/>
              <a:ext cx="142305" cy="196455"/>
            </a:xfrm>
            <a:custGeom>
              <a:avLst/>
              <a:gdLst/>
              <a:ahLst/>
              <a:cxnLst/>
              <a:rect l="0" t="0" r="0" b="0"/>
              <a:pathLst>
                <a:path w="142305" h="196455">
                  <a:moveTo>
                    <a:pt x="98227" y="0"/>
                  </a:moveTo>
                  <a:lnTo>
                    <a:pt x="98227" y="0"/>
                  </a:lnTo>
                  <a:lnTo>
                    <a:pt x="59490" y="992"/>
                  </a:lnTo>
                  <a:lnTo>
                    <a:pt x="32817" y="15232"/>
                  </a:lnTo>
                  <a:lnTo>
                    <a:pt x="20026" y="25072"/>
                  </a:lnTo>
                  <a:lnTo>
                    <a:pt x="18822" y="28672"/>
                  </a:lnTo>
                  <a:lnTo>
                    <a:pt x="18049" y="39067"/>
                  </a:lnTo>
                  <a:lnTo>
                    <a:pt x="20590" y="44814"/>
                  </a:lnTo>
                  <a:lnTo>
                    <a:pt x="22657" y="47736"/>
                  </a:lnTo>
                  <a:lnTo>
                    <a:pt x="45672" y="62523"/>
                  </a:lnTo>
                  <a:lnTo>
                    <a:pt x="87525" y="80368"/>
                  </a:lnTo>
                  <a:lnTo>
                    <a:pt x="129724" y="98043"/>
                  </a:lnTo>
                  <a:lnTo>
                    <a:pt x="136369" y="102445"/>
                  </a:lnTo>
                  <a:lnTo>
                    <a:pt x="139983" y="107707"/>
                  </a:lnTo>
                  <a:lnTo>
                    <a:pt x="142019" y="116250"/>
                  </a:lnTo>
                  <a:lnTo>
                    <a:pt x="142304" y="119173"/>
                  </a:lnTo>
                  <a:lnTo>
                    <a:pt x="137330" y="127710"/>
                  </a:lnTo>
                  <a:lnTo>
                    <a:pt x="128504" y="137127"/>
                  </a:lnTo>
                  <a:lnTo>
                    <a:pt x="87905" y="163651"/>
                  </a:lnTo>
                  <a:lnTo>
                    <a:pt x="44465" y="181171"/>
                  </a:lnTo>
                  <a:lnTo>
                    <a:pt x="0" y="196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1"/>
            <p:cNvSpPr/>
            <p:nvPr>
              <p:custDataLst>
                <p:tags r:id="rId13"/>
              </p:custDataLst>
            </p:nvPr>
          </p:nvSpPr>
          <p:spPr>
            <a:xfrm>
              <a:off x="5080992" y="5161359"/>
              <a:ext cx="35720" cy="267892"/>
            </a:xfrm>
            <a:custGeom>
              <a:avLst/>
              <a:gdLst/>
              <a:ahLst/>
              <a:cxnLst/>
              <a:rect l="0" t="0" r="0" b="0"/>
              <a:pathLst>
                <a:path w="35720" h="267892">
                  <a:moveTo>
                    <a:pt x="0" y="0"/>
                  </a:moveTo>
                  <a:lnTo>
                    <a:pt x="0" y="0"/>
                  </a:lnTo>
                  <a:lnTo>
                    <a:pt x="0" y="38160"/>
                  </a:lnTo>
                  <a:lnTo>
                    <a:pt x="0" y="79049"/>
                  </a:lnTo>
                  <a:lnTo>
                    <a:pt x="992" y="113601"/>
                  </a:lnTo>
                  <a:lnTo>
                    <a:pt x="6136" y="148974"/>
                  </a:lnTo>
                  <a:lnTo>
                    <a:pt x="9094" y="183598"/>
                  </a:lnTo>
                  <a:lnTo>
                    <a:pt x="18479" y="222467"/>
                  </a:lnTo>
                  <a:lnTo>
                    <a:pt x="26972" y="244510"/>
                  </a:lnTo>
                  <a:lnTo>
                    <a:pt x="33127" y="257325"/>
                  </a:lnTo>
                  <a:lnTo>
                    <a:pt x="35719" y="267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2"/>
            <p:cNvSpPr/>
            <p:nvPr>
              <p:custDataLst>
                <p:tags r:id="rId14"/>
              </p:custDataLst>
            </p:nvPr>
          </p:nvSpPr>
          <p:spPr>
            <a:xfrm>
              <a:off x="5009555" y="5206008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38173" y="0"/>
                  </a:lnTo>
                  <a:lnTo>
                    <a:pt x="80689" y="0"/>
                  </a:lnTo>
                  <a:lnTo>
                    <a:pt x="122411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3"/>
            <p:cNvSpPr/>
            <p:nvPr>
              <p:custDataLst>
                <p:tags r:id="rId15"/>
              </p:custDataLst>
            </p:nvPr>
          </p:nvSpPr>
          <p:spPr>
            <a:xfrm>
              <a:off x="5255967" y="5223889"/>
              <a:ext cx="226862" cy="205362"/>
            </a:xfrm>
            <a:custGeom>
              <a:avLst/>
              <a:gdLst/>
              <a:ahLst/>
              <a:cxnLst/>
              <a:rect l="0" t="0" r="0" b="0"/>
              <a:pathLst>
                <a:path w="226862" h="205362">
                  <a:moveTo>
                    <a:pt x="155424" y="8908"/>
                  </a:moveTo>
                  <a:lnTo>
                    <a:pt x="155424" y="8908"/>
                  </a:lnTo>
                  <a:lnTo>
                    <a:pt x="155424" y="1220"/>
                  </a:lnTo>
                  <a:lnTo>
                    <a:pt x="154431" y="806"/>
                  </a:lnTo>
                  <a:lnTo>
                    <a:pt x="115283" y="0"/>
                  </a:lnTo>
                  <a:lnTo>
                    <a:pt x="92598" y="977"/>
                  </a:lnTo>
                  <a:lnTo>
                    <a:pt x="79215" y="4722"/>
                  </a:lnTo>
                  <a:lnTo>
                    <a:pt x="54453" y="22339"/>
                  </a:lnTo>
                  <a:lnTo>
                    <a:pt x="19514" y="51521"/>
                  </a:lnTo>
                  <a:lnTo>
                    <a:pt x="1168" y="80702"/>
                  </a:lnTo>
                  <a:lnTo>
                    <a:pt x="0" y="85544"/>
                  </a:lnTo>
                  <a:lnTo>
                    <a:pt x="2946" y="108639"/>
                  </a:lnTo>
                  <a:lnTo>
                    <a:pt x="5154" y="112106"/>
                  </a:lnTo>
                  <a:lnTo>
                    <a:pt x="17744" y="121726"/>
                  </a:lnTo>
                  <a:lnTo>
                    <a:pt x="34041" y="129868"/>
                  </a:lnTo>
                  <a:lnTo>
                    <a:pt x="45582" y="132121"/>
                  </a:lnTo>
                  <a:lnTo>
                    <a:pt x="67977" y="128648"/>
                  </a:lnTo>
                  <a:lnTo>
                    <a:pt x="107438" y="112885"/>
                  </a:lnTo>
                  <a:lnTo>
                    <a:pt x="137517" y="95532"/>
                  </a:lnTo>
                  <a:lnTo>
                    <a:pt x="166804" y="68805"/>
                  </a:lnTo>
                  <a:lnTo>
                    <a:pt x="170404" y="62649"/>
                  </a:lnTo>
                  <a:lnTo>
                    <a:pt x="172714" y="55352"/>
                  </a:lnTo>
                  <a:lnTo>
                    <a:pt x="173896" y="54753"/>
                  </a:lnTo>
                  <a:lnTo>
                    <a:pt x="180921" y="53713"/>
                  </a:lnTo>
                  <a:lnTo>
                    <a:pt x="177089" y="53603"/>
                  </a:lnTo>
                  <a:lnTo>
                    <a:pt x="175820" y="55571"/>
                  </a:lnTo>
                  <a:lnTo>
                    <a:pt x="173617" y="78418"/>
                  </a:lnTo>
                  <a:lnTo>
                    <a:pt x="173326" y="116986"/>
                  </a:lnTo>
                  <a:lnTo>
                    <a:pt x="174295" y="133341"/>
                  </a:lnTo>
                  <a:lnTo>
                    <a:pt x="178032" y="147225"/>
                  </a:lnTo>
                  <a:lnTo>
                    <a:pt x="205301" y="189393"/>
                  </a:lnTo>
                  <a:lnTo>
                    <a:pt x="211656" y="197603"/>
                  </a:lnTo>
                  <a:lnTo>
                    <a:pt x="217788" y="201913"/>
                  </a:lnTo>
                  <a:lnTo>
                    <a:pt x="226861" y="205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4"/>
            <p:cNvSpPr/>
            <p:nvPr>
              <p:custDataLst>
                <p:tags r:id="rId16"/>
              </p:custDataLst>
            </p:nvPr>
          </p:nvSpPr>
          <p:spPr>
            <a:xfrm>
              <a:off x="5594174" y="5214938"/>
              <a:ext cx="31530" cy="187524"/>
            </a:xfrm>
            <a:custGeom>
              <a:avLst/>
              <a:gdLst/>
              <a:ahLst/>
              <a:cxnLst/>
              <a:rect l="0" t="0" r="0" b="0"/>
              <a:pathLst>
                <a:path w="31530" h="187524">
                  <a:moveTo>
                    <a:pt x="4740" y="0"/>
                  </a:moveTo>
                  <a:lnTo>
                    <a:pt x="4740" y="0"/>
                  </a:lnTo>
                  <a:lnTo>
                    <a:pt x="3748" y="22359"/>
                  </a:lnTo>
                  <a:lnTo>
                    <a:pt x="0" y="33419"/>
                  </a:lnTo>
                  <a:lnTo>
                    <a:pt x="318" y="44949"/>
                  </a:lnTo>
                  <a:lnTo>
                    <a:pt x="4158" y="81582"/>
                  </a:lnTo>
                  <a:lnTo>
                    <a:pt x="7271" y="113679"/>
                  </a:lnTo>
                  <a:lnTo>
                    <a:pt x="11774" y="135878"/>
                  </a:lnTo>
                  <a:lnTo>
                    <a:pt x="15753" y="158660"/>
                  </a:lnTo>
                  <a:lnTo>
                    <a:pt x="23217" y="175333"/>
                  </a:lnTo>
                  <a:lnTo>
                    <a:pt x="31529" y="187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5"/>
            <p:cNvSpPr/>
            <p:nvPr>
              <p:custDataLst>
                <p:tags r:id="rId17"/>
              </p:custDataLst>
            </p:nvPr>
          </p:nvSpPr>
          <p:spPr>
            <a:xfrm>
              <a:off x="5608013" y="5223867"/>
              <a:ext cx="320731" cy="156523"/>
            </a:xfrm>
            <a:custGeom>
              <a:avLst/>
              <a:gdLst/>
              <a:ahLst/>
              <a:cxnLst/>
              <a:rect l="0" t="0" r="0" b="0"/>
              <a:pathLst>
                <a:path w="320731" h="156523">
                  <a:moveTo>
                    <a:pt x="160565" y="0"/>
                  </a:moveTo>
                  <a:lnTo>
                    <a:pt x="160565" y="0"/>
                  </a:lnTo>
                  <a:lnTo>
                    <a:pt x="155825" y="0"/>
                  </a:lnTo>
                  <a:lnTo>
                    <a:pt x="137212" y="8121"/>
                  </a:lnTo>
                  <a:lnTo>
                    <a:pt x="97333" y="28679"/>
                  </a:lnTo>
                  <a:lnTo>
                    <a:pt x="55959" y="44506"/>
                  </a:lnTo>
                  <a:lnTo>
                    <a:pt x="36305" y="50890"/>
                  </a:lnTo>
                  <a:lnTo>
                    <a:pt x="24971" y="53376"/>
                  </a:lnTo>
                  <a:lnTo>
                    <a:pt x="4178" y="62567"/>
                  </a:lnTo>
                  <a:lnTo>
                    <a:pt x="2728" y="64532"/>
                  </a:lnTo>
                  <a:lnTo>
                    <a:pt x="1119" y="69360"/>
                  </a:lnTo>
                  <a:lnTo>
                    <a:pt x="0" y="83462"/>
                  </a:lnTo>
                  <a:lnTo>
                    <a:pt x="2552" y="89349"/>
                  </a:lnTo>
                  <a:lnTo>
                    <a:pt x="17014" y="105953"/>
                  </a:lnTo>
                  <a:lnTo>
                    <a:pt x="55375" y="132366"/>
                  </a:lnTo>
                  <a:lnTo>
                    <a:pt x="80780" y="144502"/>
                  </a:lnTo>
                  <a:lnTo>
                    <a:pt x="122169" y="151354"/>
                  </a:lnTo>
                  <a:lnTo>
                    <a:pt x="151834" y="156522"/>
                  </a:lnTo>
                  <a:lnTo>
                    <a:pt x="194265" y="150385"/>
                  </a:lnTo>
                  <a:lnTo>
                    <a:pt x="231603" y="139618"/>
                  </a:lnTo>
                  <a:lnTo>
                    <a:pt x="260513" y="126945"/>
                  </a:lnTo>
                  <a:lnTo>
                    <a:pt x="291368" y="100673"/>
                  </a:lnTo>
                  <a:lnTo>
                    <a:pt x="314808" y="57749"/>
                  </a:lnTo>
                  <a:lnTo>
                    <a:pt x="320017" y="33970"/>
                  </a:lnTo>
                  <a:lnTo>
                    <a:pt x="320730" y="25681"/>
                  </a:lnTo>
                  <a:lnTo>
                    <a:pt x="318400" y="18689"/>
                  </a:lnTo>
                  <a:lnTo>
                    <a:pt x="316390" y="15436"/>
                  </a:lnTo>
                  <a:lnTo>
                    <a:pt x="304080" y="6116"/>
                  </a:lnTo>
                  <a:lnTo>
                    <a:pt x="292606" y="1813"/>
                  </a:lnTo>
                  <a:lnTo>
                    <a:pt x="289272" y="2200"/>
                  </a:lnTo>
                  <a:lnTo>
                    <a:pt x="252344" y="21038"/>
                  </a:lnTo>
                  <a:lnTo>
                    <a:pt x="243358" y="29524"/>
                  </a:lnTo>
                  <a:lnTo>
                    <a:pt x="226369" y="57907"/>
                  </a:lnTo>
                  <a:lnTo>
                    <a:pt x="216852" y="87506"/>
                  </a:lnTo>
                  <a:lnTo>
                    <a:pt x="216340" y="99415"/>
                  </a:lnTo>
                  <a:lnTo>
                    <a:pt x="226730" y="123176"/>
                  </a:lnTo>
                  <a:lnTo>
                    <a:pt x="232305" y="129159"/>
                  </a:lnTo>
                  <a:lnTo>
                    <a:pt x="256956" y="140593"/>
                  </a:lnTo>
                  <a:lnTo>
                    <a:pt x="267721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6"/>
            <p:cNvSpPr/>
            <p:nvPr>
              <p:custDataLst>
                <p:tags r:id="rId18"/>
              </p:custDataLst>
            </p:nvPr>
          </p:nvSpPr>
          <p:spPr>
            <a:xfrm>
              <a:off x="6036468" y="5214970"/>
              <a:ext cx="106992" cy="142807"/>
            </a:xfrm>
            <a:custGeom>
              <a:avLst/>
              <a:gdLst/>
              <a:ahLst/>
              <a:cxnLst/>
              <a:rect l="0" t="0" r="0" b="0"/>
              <a:pathLst>
                <a:path w="106992" h="142807">
                  <a:moveTo>
                    <a:pt x="80368" y="8897"/>
                  </a:moveTo>
                  <a:lnTo>
                    <a:pt x="80368" y="8897"/>
                  </a:lnTo>
                  <a:lnTo>
                    <a:pt x="72680" y="1209"/>
                  </a:lnTo>
                  <a:lnTo>
                    <a:pt x="67065" y="335"/>
                  </a:lnTo>
                  <a:lnTo>
                    <a:pt x="50479" y="0"/>
                  </a:lnTo>
                  <a:lnTo>
                    <a:pt x="44595" y="2627"/>
                  </a:lnTo>
                  <a:lnTo>
                    <a:pt x="38672" y="6111"/>
                  </a:lnTo>
                  <a:lnTo>
                    <a:pt x="32732" y="7659"/>
                  </a:lnTo>
                  <a:lnTo>
                    <a:pt x="31743" y="9063"/>
                  </a:lnTo>
                  <a:lnTo>
                    <a:pt x="32076" y="10992"/>
                  </a:lnTo>
                  <a:lnTo>
                    <a:pt x="33291" y="13271"/>
                  </a:lnTo>
                  <a:lnTo>
                    <a:pt x="40246" y="42285"/>
                  </a:lnTo>
                  <a:lnTo>
                    <a:pt x="47984" y="51186"/>
                  </a:lnTo>
                  <a:lnTo>
                    <a:pt x="57045" y="59443"/>
                  </a:lnTo>
                  <a:lnTo>
                    <a:pt x="94358" y="103048"/>
                  </a:lnTo>
                  <a:lnTo>
                    <a:pt x="102924" y="112751"/>
                  </a:lnTo>
                  <a:lnTo>
                    <a:pt x="105276" y="118885"/>
                  </a:lnTo>
                  <a:lnTo>
                    <a:pt x="106991" y="132136"/>
                  </a:lnTo>
                  <a:lnTo>
                    <a:pt x="102368" y="138127"/>
                  </a:lnTo>
                  <a:lnTo>
                    <a:pt x="97422" y="140747"/>
                  </a:lnTo>
                  <a:lnTo>
                    <a:pt x="81421" y="142428"/>
                  </a:lnTo>
                  <a:lnTo>
                    <a:pt x="42716" y="142806"/>
                  </a:lnTo>
                  <a:lnTo>
                    <a:pt x="31222" y="140181"/>
                  </a:lnTo>
                  <a:lnTo>
                    <a:pt x="19174" y="135770"/>
                  </a:lnTo>
                  <a:lnTo>
                    <a:pt x="0" y="133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7"/>
            <p:cNvSpPr/>
            <p:nvPr>
              <p:custDataLst>
                <p:tags r:id="rId19"/>
              </p:custDataLst>
            </p:nvPr>
          </p:nvSpPr>
          <p:spPr>
            <a:xfrm>
              <a:off x="6268640" y="5116711"/>
              <a:ext cx="223243" cy="392907"/>
            </a:xfrm>
            <a:custGeom>
              <a:avLst/>
              <a:gdLst/>
              <a:ahLst/>
              <a:cxnLst/>
              <a:rect l="0" t="0" r="0" b="0"/>
              <a:pathLst>
                <a:path w="223243" h="392907">
                  <a:moveTo>
                    <a:pt x="223242" y="0"/>
                  </a:moveTo>
                  <a:lnTo>
                    <a:pt x="223242" y="0"/>
                  </a:lnTo>
                  <a:lnTo>
                    <a:pt x="223242" y="4740"/>
                  </a:lnTo>
                  <a:lnTo>
                    <a:pt x="218502" y="17169"/>
                  </a:lnTo>
                  <a:lnTo>
                    <a:pt x="189823" y="60283"/>
                  </a:lnTo>
                  <a:lnTo>
                    <a:pt x="172441" y="98118"/>
                  </a:lnTo>
                  <a:lnTo>
                    <a:pt x="149982" y="136007"/>
                  </a:lnTo>
                  <a:lnTo>
                    <a:pt x="129216" y="177110"/>
                  </a:lnTo>
                  <a:lnTo>
                    <a:pt x="105754" y="215968"/>
                  </a:lnTo>
                  <a:lnTo>
                    <a:pt x="79952" y="257356"/>
                  </a:lnTo>
                  <a:lnTo>
                    <a:pt x="53456" y="296299"/>
                  </a:lnTo>
                  <a:lnTo>
                    <a:pt x="25957" y="337883"/>
                  </a:lnTo>
                  <a:lnTo>
                    <a:pt x="2946" y="382324"/>
                  </a:lnTo>
                  <a:lnTo>
                    <a:pt x="0" y="392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8"/>
            <p:cNvSpPr/>
            <p:nvPr>
              <p:custDataLst>
                <p:tags r:id="rId20"/>
              </p:custDataLst>
            </p:nvPr>
          </p:nvSpPr>
          <p:spPr>
            <a:xfrm>
              <a:off x="6527647" y="5108033"/>
              <a:ext cx="178549" cy="409774"/>
            </a:xfrm>
            <a:custGeom>
              <a:avLst/>
              <a:gdLst/>
              <a:ahLst/>
              <a:cxnLst/>
              <a:rect l="0" t="0" r="0" b="0"/>
              <a:pathLst>
                <a:path w="178549" h="409774">
                  <a:moveTo>
                    <a:pt x="89251" y="89045"/>
                  </a:moveTo>
                  <a:lnTo>
                    <a:pt x="89251" y="89045"/>
                  </a:lnTo>
                  <a:lnTo>
                    <a:pt x="88259" y="112398"/>
                  </a:lnTo>
                  <a:lnTo>
                    <a:pt x="76823" y="152277"/>
                  </a:lnTo>
                  <a:lnTo>
                    <a:pt x="65336" y="189399"/>
                  </a:lnTo>
                  <a:lnTo>
                    <a:pt x="55486" y="227368"/>
                  </a:lnTo>
                  <a:lnTo>
                    <a:pt x="41433" y="265188"/>
                  </a:lnTo>
                  <a:lnTo>
                    <a:pt x="30544" y="306380"/>
                  </a:lnTo>
                  <a:lnTo>
                    <a:pt x="21035" y="343169"/>
                  </a:lnTo>
                  <a:lnTo>
                    <a:pt x="5939" y="387278"/>
                  </a:lnTo>
                  <a:lnTo>
                    <a:pt x="110" y="409773"/>
                  </a:lnTo>
                  <a:lnTo>
                    <a:pt x="0" y="400813"/>
                  </a:lnTo>
                  <a:lnTo>
                    <a:pt x="2620" y="393635"/>
                  </a:lnTo>
                  <a:lnTo>
                    <a:pt x="4709" y="390331"/>
                  </a:lnTo>
                  <a:lnTo>
                    <a:pt x="10979" y="352808"/>
                  </a:lnTo>
                  <a:lnTo>
                    <a:pt x="21204" y="308495"/>
                  </a:lnTo>
                  <a:lnTo>
                    <a:pt x="29843" y="263870"/>
                  </a:lnTo>
                  <a:lnTo>
                    <a:pt x="35728" y="232889"/>
                  </a:lnTo>
                  <a:lnTo>
                    <a:pt x="41650" y="202585"/>
                  </a:lnTo>
                  <a:lnTo>
                    <a:pt x="47590" y="172580"/>
                  </a:lnTo>
                  <a:lnTo>
                    <a:pt x="53537" y="142708"/>
                  </a:lnTo>
                  <a:lnTo>
                    <a:pt x="65110" y="100645"/>
                  </a:lnTo>
                  <a:lnTo>
                    <a:pt x="81105" y="65693"/>
                  </a:lnTo>
                  <a:lnTo>
                    <a:pt x="99549" y="27216"/>
                  </a:lnTo>
                  <a:lnTo>
                    <a:pt x="109042" y="14271"/>
                  </a:lnTo>
                  <a:lnTo>
                    <a:pt x="118883" y="6203"/>
                  </a:lnTo>
                  <a:lnTo>
                    <a:pt x="130002" y="1660"/>
                  </a:lnTo>
                  <a:lnTo>
                    <a:pt x="140945" y="0"/>
                  </a:lnTo>
                  <a:lnTo>
                    <a:pt x="147011" y="4562"/>
                  </a:lnTo>
                  <a:lnTo>
                    <a:pt x="155093" y="12199"/>
                  </a:lnTo>
                  <a:lnTo>
                    <a:pt x="158201" y="20495"/>
                  </a:lnTo>
                  <a:lnTo>
                    <a:pt x="162597" y="36322"/>
                  </a:lnTo>
                  <a:lnTo>
                    <a:pt x="176070" y="71261"/>
                  </a:lnTo>
                  <a:lnTo>
                    <a:pt x="178059" y="99753"/>
                  </a:lnTo>
                  <a:lnTo>
                    <a:pt x="175684" y="111333"/>
                  </a:lnTo>
                  <a:lnTo>
                    <a:pt x="160437" y="140366"/>
                  </a:lnTo>
                  <a:lnTo>
                    <a:pt x="144781" y="162353"/>
                  </a:lnTo>
                  <a:lnTo>
                    <a:pt x="112712" y="174929"/>
                  </a:lnTo>
                  <a:lnTo>
                    <a:pt x="71371" y="178142"/>
                  </a:lnTo>
                  <a:lnTo>
                    <a:pt x="52315" y="178303"/>
                  </a:lnTo>
                  <a:lnTo>
                    <a:pt x="49745" y="177323"/>
                  </a:lnTo>
                  <a:lnTo>
                    <a:pt x="48031" y="175679"/>
                  </a:lnTo>
                  <a:lnTo>
                    <a:pt x="46887" y="173589"/>
                  </a:lnTo>
                  <a:lnTo>
                    <a:pt x="45134" y="173189"/>
                  </a:lnTo>
                  <a:lnTo>
                    <a:pt x="40539" y="175390"/>
                  </a:lnTo>
                  <a:lnTo>
                    <a:pt x="39909" y="176374"/>
                  </a:lnTo>
                  <a:lnTo>
                    <a:pt x="40482" y="177030"/>
                  </a:lnTo>
                  <a:lnTo>
                    <a:pt x="41855" y="177468"/>
                  </a:lnTo>
                  <a:lnTo>
                    <a:pt x="42771" y="178751"/>
                  </a:lnTo>
                  <a:lnTo>
                    <a:pt x="43789" y="182824"/>
                  </a:lnTo>
                  <a:lnTo>
                    <a:pt x="49532" y="187941"/>
                  </a:lnTo>
                  <a:lnTo>
                    <a:pt x="69389" y="204050"/>
                  </a:lnTo>
                  <a:lnTo>
                    <a:pt x="91241" y="241883"/>
                  </a:lnTo>
                  <a:lnTo>
                    <a:pt x="119278" y="279497"/>
                  </a:lnTo>
                  <a:lnTo>
                    <a:pt x="148818" y="316862"/>
                  </a:lnTo>
                  <a:lnTo>
                    <a:pt x="178548" y="356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69"/>
            <p:cNvSpPr/>
            <p:nvPr>
              <p:custDataLst>
                <p:tags r:id="rId21"/>
              </p:custDataLst>
            </p:nvPr>
          </p:nvSpPr>
          <p:spPr>
            <a:xfrm>
              <a:off x="6832265" y="5286493"/>
              <a:ext cx="150751" cy="178477"/>
            </a:xfrm>
            <a:custGeom>
              <a:avLst/>
              <a:gdLst/>
              <a:ahLst/>
              <a:cxnLst/>
              <a:rect l="0" t="0" r="0" b="0"/>
              <a:pathLst>
                <a:path w="150751" h="178477">
                  <a:moveTo>
                    <a:pt x="141820" y="17741"/>
                  </a:moveTo>
                  <a:lnTo>
                    <a:pt x="141820" y="17741"/>
                  </a:lnTo>
                  <a:lnTo>
                    <a:pt x="141820" y="13001"/>
                  </a:lnTo>
                  <a:lnTo>
                    <a:pt x="140829" y="11604"/>
                  </a:lnTo>
                  <a:lnTo>
                    <a:pt x="139175" y="10674"/>
                  </a:lnTo>
                  <a:lnTo>
                    <a:pt x="137081" y="10053"/>
                  </a:lnTo>
                  <a:lnTo>
                    <a:pt x="123729" y="1907"/>
                  </a:lnTo>
                  <a:lnTo>
                    <a:pt x="90684" y="0"/>
                  </a:lnTo>
                  <a:lnTo>
                    <a:pt x="47765" y="20009"/>
                  </a:lnTo>
                  <a:lnTo>
                    <a:pt x="16963" y="38154"/>
                  </a:lnTo>
                  <a:lnTo>
                    <a:pt x="6953" y="47648"/>
                  </a:lnTo>
                  <a:lnTo>
                    <a:pt x="2505" y="55177"/>
                  </a:lnTo>
                  <a:lnTo>
                    <a:pt x="0" y="69733"/>
                  </a:lnTo>
                  <a:lnTo>
                    <a:pt x="2060" y="78221"/>
                  </a:lnTo>
                  <a:lnTo>
                    <a:pt x="11467" y="91755"/>
                  </a:lnTo>
                  <a:lnTo>
                    <a:pt x="19964" y="100966"/>
                  </a:lnTo>
                  <a:lnTo>
                    <a:pt x="28461" y="104340"/>
                  </a:lnTo>
                  <a:lnTo>
                    <a:pt x="68760" y="109447"/>
                  </a:lnTo>
                  <a:lnTo>
                    <a:pt x="93875" y="114680"/>
                  </a:lnTo>
                  <a:lnTo>
                    <a:pt x="137498" y="107261"/>
                  </a:lnTo>
                  <a:lnTo>
                    <a:pt x="146587" y="107057"/>
                  </a:lnTo>
                  <a:lnTo>
                    <a:pt x="144601" y="107047"/>
                  </a:lnTo>
                  <a:lnTo>
                    <a:pt x="143674" y="108037"/>
                  </a:lnTo>
                  <a:lnTo>
                    <a:pt x="142645" y="111782"/>
                  </a:lnTo>
                  <a:lnTo>
                    <a:pt x="142064" y="119467"/>
                  </a:lnTo>
                  <a:lnTo>
                    <a:pt x="139283" y="125130"/>
                  </a:lnTo>
                  <a:lnTo>
                    <a:pt x="137153" y="128029"/>
                  </a:lnTo>
                  <a:lnTo>
                    <a:pt x="134154" y="141590"/>
                  </a:lnTo>
                  <a:lnTo>
                    <a:pt x="133002" y="163229"/>
                  </a:lnTo>
                  <a:lnTo>
                    <a:pt x="135586" y="169384"/>
                  </a:lnTo>
                  <a:lnTo>
                    <a:pt x="140589" y="176679"/>
                  </a:lnTo>
                  <a:lnTo>
                    <a:pt x="143919" y="177677"/>
                  </a:lnTo>
                  <a:lnTo>
                    <a:pt x="150750" y="178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0"/>
            <p:cNvSpPr/>
            <p:nvPr>
              <p:custDataLst>
                <p:tags r:id="rId22"/>
              </p:custDataLst>
            </p:nvPr>
          </p:nvSpPr>
          <p:spPr>
            <a:xfrm>
              <a:off x="7108399" y="5250656"/>
              <a:ext cx="178226" cy="26790"/>
            </a:xfrm>
            <a:custGeom>
              <a:avLst/>
              <a:gdLst/>
              <a:ahLst/>
              <a:cxnLst/>
              <a:rect l="0" t="0" r="0" b="0"/>
              <a:pathLst>
                <a:path w="178226" h="26790">
                  <a:moveTo>
                    <a:pt x="8561" y="0"/>
                  </a:moveTo>
                  <a:lnTo>
                    <a:pt x="8561" y="0"/>
                  </a:lnTo>
                  <a:lnTo>
                    <a:pt x="0" y="0"/>
                  </a:lnTo>
                  <a:lnTo>
                    <a:pt x="4482" y="0"/>
                  </a:lnTo>
                  <a:lnTo>
                    <a:pt x="45490" y="7688"/>
                  </a:lnTo>
                  <a:lnTo>
                    <a:pt x="87367" y="14821"/>
                  </a:lnTo>
                  <a:lnTo>
                    <a:pt x="131211" y="19906"/>
                  </a:lnTo>
                  <a:lnTo>
                    <a:pt x="178225" y="26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1"/>
            <p:cNvSpPr/>
            <p:nvPr>
              <p:custDataLst>
                <p:tags r:id="rId23"/>
              </p:custDataLst>
            </p:nvPr>
          </p:nvSpPr>
          <p:spPr>
            <a:xfrm>
              <a:off x="7411640" y="5099021"/>
              <a:ext cx="160735" cy="283828"/>
            </a:xfrm>
            <a:custGeom>
              <a:avLst/>
              <a:gdLst/>
              <a:ahLst/>
              <a:cxnLst/>
              <a:rect l="0" t="0" r="0" b="0"/>
              <a:pathLst>
                <a:path w="160735" h="283828">
                  <a:moveTo>
                    <a:pt x="0" y="240932"/>
                  </a:moveTo>
                  <a:lnTo>
                    <a:pt x="0" y="240932"/>
                  </a:lnTo>
                  <a:lnTo>
                    <a:pt x="0" y="248620"/>
                  </a:lnTo>
                  <a:lnTo>
                    <a:pt x="6137" y="256745"/>
                  </a:lnTo>
                  <a:lnTo>
                    <a:pt x="9094" y="265019"/>
                  </a:lnTo>
                  <a:lnTo>
                    <a:pt x="14821" y="273756"/>
                  </a:lnTo>
                  <a:lnTo>
                    <a:pt x="16510" y="279663"/>
                  </a:lnTo>
                  <a:lnTo>
                    <a:pt x="17952" y="281635"/>
                  </a:lnTo>
                  <a:lnTo>
                    <a:pt x="19906" y="282950"/>
                  </a:lnTo>
                  <a:lnTo>
                    <a:pt x="22200" y="283827"/>
                  </a:lnTo>
                  <a:lnTo>
                    <a:pt x="24722" y="283419"/>
                  </a:lnTo>
                  <a:lnTo>
                    <a:pt x="34075" y="277738"/>
                  </a:lnTo>
                  <a:lnTo>
                    <a:pt x="39973" y="272233"/>
                  </a:lnTo>
                  <a:lnTo>
                    <a:pt x="42571" y="264434"/>
                  </a:lnTo>
                  <a:lnTo>
                    <a:pt x="44466" y="222000"/>
                  </a:lnTo>
                  <a:lnTo>
                    <a:pt x="44613" y="182401"/>
                  </a:lnTo>
                  <a:lnTo>
                    <a:pt x="44641" y="143490"/>
                  </a:lnTo>
                  <a:lnTo>
                    <a:pt x="44648" y="107141"/>
                  </a:lnTo>
                  <a:lnTo>
                    <a:pt x="44648" y="63351"/>
                  </a:lnTo>
                  <a:lnTo>
                    <a:pt x="45640" y="24984"/>
                  </a:lnTo>
                  <a:lnTo>
                    <a:pt x="49389" y="16633"/>
                  </a:lnTo>
                  <a:lnTo>
                    <a:pt x="57077" y="6352"/>
                  </a:lnTo>
                  <a:lnTo>
                    <a:pt x="62740" y="2728"/>
                  </a:lnTo>
                  <a:lnTo>
                    <a:pt x="69557" y="1119"/>
                  </a:lnTo>
                  <a:lnTo>
                    <a:pt x="95786" y="0"/>
                  </a:lnTo>
                  <a:lnTo>
                    <a:pt x="134800" y="9566"/>
                  </a:lnTo>
                  <a:lnTo>
                    <a:pt x="160734" y="17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72"/>
            <p:cNvSpPr/>
            <p:nvPr>
              <p:custDataLst>
                <p:tags r:id="rId24"/>
              </p:custDataLst>
            </p:nvPr>
          </p:nvSpPr>
          <p:spPr>
            <a:xfrm>
              <a:off x="7349132" y="5197078"/>
              <a:ext cx="178595" cy="35720"/>
            </a:xfrm>
            <a:custGeom>
              <a:avLst/>
              <a:gdLst/>
              <a:ahLst/>
              <a:cxnLst/>
              <a:rect l="0" t="0" r="0" b="0"/>
              <a:pathLst>
                <a:path w="178595" h="35720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6137" y="992"/>
                  </a:lnTo>
                  <a:lnTo>
                    <a:pt x="7068" y="2645"/>
                  </a:lnTo>
                  <a:lnTo>
                    <a:pt x="7689" y="4740"/>
                  </a:lnTo>
                  <a:lnTo>
                    <a:pt x="10087" y="6136"/>
                  </a:lnTo>
                  <a:lnTo>
                    <a:pt x="47711" y="11412"/>
                  </a:lnTo>
                  <a:lnTo>
                    <a:pt x="89701" y="18002"/>
                  </a:lnTo>
                  <a:lnTo>
                    <a:pt x="133998" y="30176"/>
                  </a:lnTo>
                  <a:lnTo>
                    <a:pt x="178594" y="3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3"/>
            <p:cNvSpPr/>
            <p:nvPr>
              <p:custDataLst>
                <p:tags r:id="rId25"/>
              </p:custDataLst>
            </p:nvPr>
          </p:nvSpPr>
          <p:spPr>
            <a:xfrm>
              <a:off x="7759898" y="5134570"/>
              <a:ext cx="17860" cy="142876"/>
            </a:xfrm>
            <a:custGeom>
              <a:avLst/>
              <a:gdLst/>
              <a:ahLst/>
              <a:cxnLst/>
              <a:rect l="0" t="0" r="0" b="0"/>
              <a:pathLst>
                <a:path w="17860" h="142876">
                  <a:moveTo>
                    <a:pt x="0" y="0"/>
                  </a:moveTo>
                  <a:lnTo>
                    <a:pt x="0" y="0"/>
                  </a:lnTo>
                  <a:lnTo>
                    <a:pt x="0" y="39217"/>
                  </a:lnTo>
                  <a:lnTo>
                    <a:pt x="992" y="54141"/>
                  </a:lnTo>
                  <a:lnTo>
                    <a:pt x="9094" y="94046"/>
                  </a:lnTo>
                  <a:lnTo>
                    <a:pt x="17859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4"/>
            <p:cNvSpPr/>
            <p:nvPr>
              <p:custDataLst>
                <p:tags r:id="rId26"/>
              </p:custDataLst>
            </p:nvPr>
          </p:nvSpPr>
          <p:spPr>
            <a:xfrm>
              <a:off x="7786687" y="5197079"/>
              <a:ext cx="187330" cy="98227"/>
            </a:xfrm>
            <a:custGeom>
              <a:avLst/>
              <a:gdLst/>
              <a:ahLst/>
              <a:cxnLst/>
              <a:rect l="0" t="0" r="0" b="0"/>
              <a:pathLst>
                <a:path w="187330" h="98227">
                  <a:moveTo>
                    <a:pt x="0" y="62507"/>
                  </a:moveTo>
                  <a:lnTo>
                    <a:pt x="0" y="62507"/>
                  </a:lnTo>
                  <a:lnTo>
                    <a:pt x="0" y="54819"/>
                  </a:lnTo>
                  <a:lnTo>
                    <a:pt x="992" y="54405"/>
                  </a:lnTo>
                  <a:lnTo>
                    <a:pt x="20737" y="50979"/>
                  </a:lnTo>
                  <a:lnTo>
                    <a:pt x="33926" y="46523"/>
                  </a:lnTo>
                  <a:lnTo>
                    <a:pt x="46764" y="42557"/>
                  </a:lnTo>
                  <a:lnTo>
                    <a:pt x="57494" y="38758"/>
                  </a:lnTo>
                  <a:lnTo>
                    <a:pt x="98493" y="29848"/>
                  </a:lnTo>
                  <a:lnTo>
                    <a:pt x="141828" y="19927"/>
                  </a:lnTo>
                  <a:lnTo>
                    <a:pt x="176322" y="2591"/>
                  </a:lnTo>
                  <a:lnTo>
                    <a:pt x="187329" y="44"/>
                  </a:lnTo>
                  <a:lnTo>
                    <a:pt x="166528" y="0"/>
                  </a:lnTo>
                  <a:lnTo>
                    <a:pt x="124777" y="11023"/>
                  </a:lnTo>
                  <a:lnTo>
                    <a:pt x="109732" y="18479"/>
                  </a:lnTo>
                  <a:lnTo>
                    <a:pt x="95759" y="29887"/>
                  </a:lnTo>
                  <a:lnTo>
                    <a:pt x="92169" y="38418"/>
                  </a:lnTo>
                  <a:lnTo>
                    <a:pt x="89465" y="69859"/>
                  </a:lnTo>
                  <a:lnTo>
                    <a:pt x="92017" y="78342"/>
                  </a:lnTo>
                  <a:lnTo>
                    <a:pt x="95468" y="85419"/>
                  </a:lnTo>
                  <a:lnTo>
                    <a:pt x="98226" y="9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5"/>
            <p:cNvSpPr/>
            <p:nvPr>
              <p:custDataLst>
                <p:tags r:id="rId27"/>
              </p:custDataLst>
            </p:nvPr>
          </p:nvSpPr>
          <p:spPr>
            <a:xfrm>
              <a:off x="8072437" y="5129723"/>
              <a:ext cx="133946" cy="208676"/>
            </a:xfrm>
            <a:custGeom>
              <a:avLst/>
              <a:gdLst/>
              <a:ahLst/>
              <a:cxnLst/>
              <a:rect l="0" t="0" r="0" b="0"/>
              <a:pathLst>
                <a:path w="133946" h="208676">
                  <a:moveTo>
                    <a:pt x="133945" y="67355"/>
                  </a:moveTo>
                  <a:lnTo>
                    <a:pt x="133945" y="67355"/>
                  </a:lnTo>
                  <a:lnTo>
                    <a:pt x="133945" y="46365"/>
                  </a:lnTo>
                  <a:lnTo>
                    <a:pt x="131299" y="40497"/>
                  </a:lnTo>
                  <a:lnTo>
                    <a:pt x="129205" y="37543"/>
                  </a:lnTo>
                  <a:lnTo>
                    <a:pt x="126257" y="23905"/>
                  </a:lnTo>
                  <a:lnTo>
                    <a:pt x="123858" y="20529"/>
                  </a:lnTo>
                  <a:lnTo>
                    <a:pt x="120276" y="18279"/>
                  </a:lnTo>
                  <a:lnTo>
                    <a:pt x="111994" y="14785"/>
                  </a:lnTo>
                  <a:lnTo>
                    <a:pt x="101755" y="8233"/>
                  </a:lnTo>
                  <a:lnTo>
                    <a:pt x="77255" y="0"/>
                  </a:lnTo>
                  <a:lnTo>
                    <a:pt x="59906" y="4012"/>
                  </a:lnTo>
                  <a:lnTo>
                    <a:pt x="57797" y="5283"/>
                  </a:lnTo>
                  <a:lnTo>
                    <a:pt x="56392" y="7122"/>
                  </a:lnTo>
                  <a:lnTo>
                    <a:pt x="54829" y="12803"/>
                  </a:lnTo>
                  <a:lnTo>
                    <a:pt x="53627" y="55643"/>
                  </a:lnTo>
                  <a:lnTo>
                    <a:pt x="63298" y="94953"/>
                  </a:lnTo>
                  <a:lnTo>
                    <a:pt x="77495" y="137907"/>
                  </a:lnTo>
                  <a:lnTo>
                    <a:pt x="94266" y="177149"/>
                  </a:lnTo>
                  <a:lnTo>
                    <a:pt x="97705" y="197727"/>
                  </a:lnTo>
                  <a:lnTo>
                    <a:pt x="95349" y="202358"/>
                  </a:lnTo>
                  <a:lnTo>
                    <a:pt x="93332" y="204982"/>
                  </a:lnTo>
                  <a:lnTo>
                    <a:pt x="85798" y="207897"/>
                  </a:lnTo>
                  <a:lnTo>
                    <a:pt x="81011" y="208675"/>
                  </a:lnTo>
                  <a:lnTo>
                    <a:pt x="70401" y="206892"/>
                  </a:lnTo>
                  <a:lnTo>
                    <a:pt x="35398" y="193915"/>
                  </a:lnTo>
                  <a:lnTo>
                    <a:pt x="0" y="165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SMARTInkShape-76"/>
          <p:cNvSpPr/>
          <p:nvPr>
            <p:custDataLst>
              <p:tags r:id="rId5"/>
            </p:custDataLst>
          </p:nvPr>
        </p:nvSpPr>
        <p:spPr>
          <a:xfrm>
            <a:off x="7188401" y="5125811"/>
            <a:ext cx="151802" cy="311920"/>
          </a:xfrm>
          <a:custGeom>
            <a:avLst/>
            <a:gdLst/>
            <a:ahLst/>
            <a:cxnLst/>
            <a:rect l="0" t="0" r="0" b="0"/>
            <a:pathLst>
              <a:path w="151802" h="311920">
                <a:moveTo>
                  <a:pt x="8926" y="232002"/>
                </a:moveTo>
                <a:lnTo>
                  <a:pt x="8926" y="232002"/>
                </a:lnTo>
                <a:lnTo>
                  <a:pt x="4187" y="232002"/>
                </a:lnTo>
                <a:lnTo>
                  <a:pt x="2790" y="233986"/>
                </a:lnTo>
                <a:lnTo>
                  <a:pt x="366" y="252119"/>
                </a:lnTo>
                <a:lnTo>
                  <a:pt x="4" y="296419"/>
                </a:lnTo>
                <a:lnTo>
                  <a:pt x="0" y="300319"/>
                </a:lnTo>
                <a:lnTo>
                  <a:pt x="2645" y="304698"/>
                </a:lnTo>
                <a:lnTo>
                  <a:pt x="8559" y="311919"/>
                </a:lnTo>
                <a:lnTo>
                  <a:pt x="11568" y="273146"/>
                </a:lnTo>
                <a:lnTo>
                  <a:pt x="17028" y="231540"/>
                </a:lnTo>
                <a:lnTo>
                  <a:pt x="17693" y="193545"/>
                </a:lnTo>
                <a:lnTo>
                  <a:pt x="17808" y="159753"/>
                </a:lnTo>
                <a:lnTo>
                  <a:pt x="17842" y="124605"/>
                </a:lnTo>
                <a:lnTo>
                  <a:pt x="17852" y="89055"/>
                </a:lnTo>
                <a:lnTo>
                  <a:pt x="20501" y="58678"/>
                </a:lnTo>
                <a:lnTo>
                  <a:pt x="26418" y="16785"/>
                </a:lnTo>
                <a:lnTo>
                  <a:pt x="29269" y="9680"/>
                </a:lnTo>
                <a:lnTo>
                  <a:pt x="31418" y="6396"/>
                </a:lnTo>
                <a:lnTo>
                  <a:pt x="33843" y="4207"/>
                </a:lnTo>
                <a:lnTo>
                  <a:pt x="39183" y="1775"/>
                </a:lnTo>
                <a:lnTo>
                  <a:pt x="61335" y="0"/>
                </a:lnTo>
                <a:lnTo>
                  <a:pt x="99246" y="9565"/>
                </a:lnTo>
                <a:lnTo>
                  <a:pt x="143622" y="24901"/>
                </a:lnTo>
                <a:lnTo>
                  <a:pt x="151801" y="266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29000" y="1295400"/>
            <a:ext cx="4696968" cy="4474464"/>
          </a:xfrm>
        </p:spPr>
        <p:txBody>
          <a:bodyPr>
            <a:normAutofit/>
          </a:bodyPr>
          <a:lstStyle/>
          <a:p>
            <a:r>
              <a:rPr lang="en-US" sz="2800" dirty="0"/>
              <a:t>PR activities </a:t>
            </a:r>
            <a:r>
              <a:rPr lang="en-US" sz="2800" u="sng" dirty="0"/>
              <a:t>enable an organization to influence a target audience and cultivate media relations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(</a:t>
            </a:r>
            <a:r>
              <a:rPr lang="en-US" sz="2800" dirty="0"/>
              <a:t>PR) campaigns try to create a favorable image for the company, its product or its policies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54480"/>
            <a:ext cx="2457396" cy="2331720"/>
          </a:xfrm>
        </p:spPr>
        <p:txBody>
          <a:bodyPr>
            <a:normAutofit/>
          </a:bodyPr>
          <a:lstStyle/>
          <a:p>
            <a:r>
              <a:rPr lang="en-US" sz="2800" b="1" dirty="0"/>
              <a:t>Public relations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2514600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MARTInkShape-77"/>
          <p:cNvSpPr/>
          <p:nvPr>
            <p:custDataLst>
              <p:tags r:id="rId1"/>
            </p:custDataLst>
          </p:nvPr>
        </p:nvSpPr>
        <p:spPr>
          <a:xfrm>
            <a:off x="3786187" y="4366618"/>
            <a:ext cx="2580681" cy="114844"/>
          </a:xfrm>
          <a:custGeom>
            <a:avLst/>
            <a:gdLst/>
            <a:ahLst/>
            <a:cxnLst/>
            <a:rect l="0" t="0" r="0" b="0"/>
            <a:pathLst>
              <a:path w="2580681" h="114844">
                <a:moveTo>
                  <a:pt x="0" y="107155"/>
                </a:moveTo>
                <a:lnTo>
                  <a:pt x="0" y="107155"/>
                </a:lnTo>
                <a:lnTo>
                  <a:pt x="20991" y="107155"/>
                </a:lnTo>
                <a:lnTo>
                  <a:pt x="55879" y="114843"/>
                </a:lnTo>
                <a:lnTo>
                  <a:pt x="98530" y="108854"/>
                </a:lnTo>
                <a:lnTo>
                  <a:pt x="142915" y="107379"/>
                </a:lnTo>
                <a:lnTo>
                  <a:pt x="181248" y="107199"/>
                </a:lnTo>
                <a:lnTo>
                  <a:pt x="222003" y="107164"/>
                </a:lnTo>
                <a:lnTo>
                  <a:pt x="265845" y="101021"/>
                </a:lnTo>
                <a:lnTo>
                  <a:pt x="301901" y="99054"/>
                </a:lnTo>
                <a:lnTo>
                  <a:pt x="343562" y="97479"/>
                </a:lnTo>
                <a:lnTo>
                  <a:pt x="386334" y="92161"/>
                </a:lnTo>
                <a:lnTo>
                  <a:pt x="426568" y="90144"/>
                </a:lnTo>
                <a:lnTo>
                  <a:pt x="458469" y="89673"/>
                </a:lnTo>
                <a:lnTo>
                  <a:pt x="500416" y="84667"/>
                </a:lnTo>
                <a:lnTo>
                  <a:pt x="542721" y="81640"/>
                </a:lnTo>
                <a:lnTo>
                  <a:pt x="574585" y="80932"/>
                </a:lnTo>
                <a:lnTo>
                  <a:pt x="607598" y="80618"/>
                </a:lnTo>
                <a:lnTo>
                  <a:pt x="638806" y="80478"/>
                </a:lnTo>
                <a:lnTo>
                  <a:pt x="669214" y="77770"/>
                </a:lnTo>
                <a:lnTo>
                  <a:pt x="699264" y="74251"/>
                </a:lnTo>
                <a:lnTo>
                  <a:pt x="729156" y="72687"/>
                </a:lnTo>
                <a:lnTo>
                  <a:pt x="758979" y="69347"/>
                </a:lnTo>
                <a:lnTo>
                  <a:pt x="788769" y="65547"/>
                </a:lnTo>
                <a:lnTo>
                  <a:pt x="818546" y="63858"/>
                </a:lnTo>
                <a:lnTo>
                  <a:pt x="850962" y="60461"/>
                </a:lnTo>
                <a:lnTo>
                  <a:pt x="884221" y="56636"/>
                </a:lnTo>
                <a:lnTo>
                  <a:pt x="915540" y="54937"/>
                </a:lnTo>
                <a:lnTo>
                  <a:pt x="945995" y="54182"/>
                </a:lnTo>
                <a:lnTo>
                  <a:pt x="988386" y="53756"/>
                </a:lnTo>
                <a:lnTo>
                  <a:pt x="1028727" y="50984"/>
                </a:lnTo>
                <a:lnTo>
                  <a:pt x="1072101" y="46525"/>
                </a:lnTo>
                <a:lnTo>
                  <a:pt x="1116370" y="42558"/>
                </a:lnTo>
                <a:lnTo>
                  <a:pt x="1158261" y="37745"/>
                </a:lnTo>
                <a:lnTo>
                  <a:pt x="1198454" y="36318"/>
                </a:lnTo>
                <a:lnTo>
                  <a:pt x="1239136" y="33250"/>
                </a:lnTo>
                <a:lnTo>
                  <a:pt x="1278972" y="28703"/>
                </a:lnTo>
                <a:lnTo>
                  <a:pt x="1319548" y="27355"/>
                </a:lnTo>
                <a:lnTo>
                  <a:pt x="1356706" y="26956"/>
                </a:lnTo>
                <a:lnTo>
                  <a:pt x="1392852" y="24193"/>
                </a:lnTo>
                <a:lnTo>
                  <a:pt x="1428697" y="19736"/>
                </a:lnTo>
                <a:lnTo>
                  <a:pt x="1464453" y="18415"/>
                </a:lnTo>
                <a:lnTo>
                  <a:pt x="1500183" y="18023"/>
                </a:lnTo>
                <a:lnTo>
                  <a:pt x="1535906" y="15261"/>
                </a:lnTo>
                <a:lnTo>
                  <a:pt x="1571626" y="10805"/>
                </a:lnTo>
                <a:lnTo>
                  <a:pt x="1607344" y="9484"/>
                </a:lnTo>
                <a:lnTo>
                  <a:pt x="1643063" y="9093"/>
                </a:lnTo>
                <a:lnTo>
                  <a:pt x="1685948" y="8961"/>
                </a:lnTo>
                <a:lnTo>
                  <a:pt x="1729219" y="8935"/>
                </a:lnTo>
                <a:lnTo>
                  <a:pt x="1770103" y="8930"/>
                </a:lnTo>
                <a:lnTo>
                  <a:pt x="1811363" y="4188"/>
                </a:lnTo>
                <a:lnTo>
                  <a:pt x="1848176" y="827"/>
                </a:lnTo>
                <a:lnTo>
                  <a:pt x="1888318" y="108"/>
                </a:lnTo>
                <a:lnTo>
                  <a:pt x="1926841" y="21"/>
                </a:lnTo>
                <a:lnTo>
                  <a:pt x="1964141" y="3"/>
                </a:lnTo>
                <a:lnTo>
                  <a:pt x="2000173" y="0"/>
                </a:lnTo>
                <a:lnTo>
                  <a:pt x="2035954" y="6136"/>
                </a:lnTo>
                <a:lnTo>
                  <a:pt x="2071685" y="8377"/>
                </a:lnTo>
                <a:lnTo>
                  <a:pt x="2095830" y="11411"/>
                </a:lnTo>
                <a:lnTo>
                  <a:pt x="2118197" y="15948"/>
                </a:lnTo>
                <a:lnTo>
                  <a:pt x="2161230" y="18599"/>
                </a:lnTo>
                <a:lnTo>
                  <a:pt x="2205665" y="25514"/>
                </a:lnTo>
                <a:lnTo>
                  <a:pt x="2250286" y="26620"/>
                </a:lnTo>
                <a:lnTo>
                  <a:pt x="2277071" y="29385"/>
                </a:lnTo>
                <a:lnTo>
                  <a:pt x="2320727" y="35876"/>
                </a:lnTo>
                <a:lnTo>
                  <a:pt x="2358679" y="43296"/>
                </a:lnTo>
                <a:lnTo>
                  <a:pt x="2402250" y="47115"/>
                </a:lnTo>
                <a:lnTo>
                  <a:pt x="2440619" y="52726"/>
                </a:lnTo>
                <a:lnTo>
                  <a:pt x="2471433" y="56055"/>
                </a:lnTo>
                <a:lnTo>
                  <a:pt x="2496923" y="61232"/>
                </a:lnTo>
                <a:lnTo>
                  <a:pt x="2537992" y="62432"/>
                </a:lnTo>
                <a:lnTo>
                  <a:pt x="2579402" y="62507"/>
                </a:lnTo>
                <a:lnTo>
                  <a:pt x="2579828" y="63499"/>
                </a:lnTo>
                <a:lnTo>
                  <a:pt x="2580680" y="714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81400" y="1219200"/>
            <a:ext cx="4224528" cy="3886200"/>
          </a:xfrm>
        </p:spPr>
        <p:txBody>
          <a:bodyPr/>
          <a:lstStyle/>
          <a:p>
            <a:r>
              <a:rPr lang="en-US" sz="2800" dirty="0"/>
              <a:t>The concept of the promotional mix is to use a combination of the mentioned strategies while </a:t>
            </a:r>
            <a:r>
              <a:rPr lang="en-US" sz="2800" dirty="0" smtClean="0"/>
              <a:t>implementing </a:t>
            </a:r>
            <a:r>
              <a:rPr lang="en-US" sz="2800" dirty="0"/>
              <a:t>a cost effective allocation of resources.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295400"/>
            <a:ext cx="3200400" cy="3200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do companies use the promotional mix?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201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What </a:t>
            </a:r>
            <a:r>
              <a:rPr lang="en-US" sz="2800" dirty="0"/>
              <a:t>is promotion? </a:t>
            </a:r>
            <a:endParaRPr lang="en-US" sz="2800" dirty="0" smtClean="0"/>
          </a:p>
          <a:p>
            <a:r>
              <a:rPr lang="en-US" sz="2800" dirty="0" smtClean="0"/>
              <a:t>What </a:t>
            </a:r>
            <a:r>
              <a:rPr lang="en-US" sz="2800" dirty="0"/>
              <a:t>are the different types of promotions? </a:t>
            </a:r>
            <a:endParaRPr lang="en-US" sz="2800" dirty="0" smtClean="0"/>
          </a:p>
          <a:p>
            <a:r>
              <a:rPr lang="en-US" sz="2800" dirty="0" smtClean="0"/>
              <a:t>What </a:t>
            </a:r>
            <a:r>
              <a:rPr lang="en-US" sz="2800" dirty="0"/>
              <a:t>is meant by one-way communication? </a:t>
            </a:r>
            <a:endParaRPr lang="en-US" sz="2800" dirty="0" smtClean="0"/>
          </a:p>
          <a:p>
            <a:r>
              <a:rPr lang="en-US" sz="2800" dirty="0" smtClean="0"/>
              <a:t>Why </a:t>
            </a:r>
            <a:r>
              <a:rPr lang="en-US" sz="2800" dirty="0"/>
              <a:t>is public relations an important component of the promotional mix?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LET’S REVIEW!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43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05200" y="1066800"/>
            <a:ext cx="4709160" cy="4593336"/>
          </a:xfrm>
        </p:spPr>
        <p:txBody>
          <a:bodyPr>
            <a:noAutofit/>
          </a:bodyPr>
          <a:lstStyle/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in  pairs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discuss the most </a:t>
            </a:r>
            <a:r>
              <a:rPr lang="en-US" sz="3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outrageous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over the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three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promotions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ever witnessed. 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it successful? Why or why not?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500" dirty="0"/>
              <a:t>Do </a:t>
            </a:r>
            <a:r>
              <a:rPr lang="en-US" sz="5500" dirty="0" smtClean="0"/>
              <a:t>now</a:t>
            </a:r>
            <a:endParaRPr lang="en-US" sz="5500" b="1" dirty="0"/>
          </a:p>
        </p:txBody>
      </p:sp>
    </p:spTree>
    <p:extLst>
      <p:ext uri="{BB962C8B-B14F-4D97-AF65-F5344CB8AC3E}">
        <p14:creationId xmlns:p14="http://schemas.microsoft.com/office/powerpoint/2010/main" val="10040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29000" y="685800"/>
            <a:ext cx="4224528" cy="38862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www.prdaily.com/Main/Articles/12_outrageous_PR_stuntsand_the_lessons_learned_9827.aspx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762000"/>
            <a:ext cx="2073348" cy="1979466"/>
          </a:xfrm>
        </p:spPr>
        <p:txBody>
          <a:bodyPr/>
          <a:lstStyle/>
          <a:p>
            <a:r>
              <a:rPr lang="en-US" dirty="0" smtClean="0"/>
              <a:t>12 most Outrageous PR stunts in History</a:t>
            </a:r>
            <a:endParaRPr lang="en-US" dirty="0"/>
          </a:p>
        </p:txBody>
      </p:sp>
      <p:pic>
        <p:nvPicPr>
          <p:cNvPr id="1026" name="Picture 2" descr="Altrendo Images | Altrendo | Getty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Take out the worksheet from yesterday.</a:t>
            </a:r>
          </a:p>
          <a:p>
            <a:endParaRPr lang="en-US" sz="2800" dirty="0"/>
          </a:p>
          <a:p>
            <a:r>
              <a:rPr lang="en-US" sz="2800" dirty="0" smtClean="0"/>
              <a:t>What were your top campaigns?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 NOW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50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38133" y="1524000"/>
            <a:ext cx="4224528" cy="3886200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www.youtube.com/watch?v=FHtvDA0W34I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838200"/>
            <a:ext cx="4495800" cy="2438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Outrageous campaigns. Do they work?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3581399"/>
            <a:ext cx="496146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0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590800" y="1828800"/>
            <a:ext cx="6019800" cy="4343400"/>
          </a:xfrm>
        </p:spPr>
        <p:txBody>
          <a:bodyPr/>
          <a:lstStyle/>
          <a:p>
            <a:r>
              <a:rPr lang="en-US" sz="3000" b="1" dirty="0"/>
              <a:t>P</a:t>
            </a:r>
            <a:r>
              <a:rPr lang="en-US" sz="3000" b="1" dirty="0" smtClean="0"/>
              <a:t>ersuasive communication used to inform, remind and entice </a:t>
            </a:r>
            <a:r>
              <a:rPr lang="en-US" sz="3000" b="1" dirty="0"/>
              <a:t>people </a:t>
            </a:r>
            <a:r>
              <a:rPr lang="en-US" sz="3000" b="1" dirty="0" smtClean="0"/>
              <a:t>to purchase products </a:t>
            </a:r>
            <a:r>
              <a:rPr lang="en-US" sz="3000" b="1" dirty="0"/>
              <a:t>and services</a:t>
            </a:r>
            <a:r>
              <a:rPr lang="en-US" sz="3000" b="1" dirty="0" smtClean="0"/>
              <a:t>.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 smtClean="0"/>
              <a:t>Q: </a:t>
            </a:r>
            <a:r>
              <a:rPr lang="en-US" sz="3000" dirty="0"/>
              <a:t>What are some </a:t>
            </a:r>
            <a:r>
              <a:rPr lang="en-US" sz="3000" dirty="0" smtClean="0"/>
              <a:t>reasons </a:t>
            </a:r>
            <a:r>
              <a:rPr lang="en-US" sz="3000" dirty="0"/>
              <a:t>a company would use promotional activities?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85800"/>
            <a:ext cx="5105400" cy="14478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Promotion </a:t>
            </a:r>
            <a:endParaRPr lang="en-US" sz="5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153120" y="2741400"/>
              <a:ext cx="991080" cy="54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3760" y="2732040"/>
                <a:ext cx="1010160" cy="727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SMARTInkShape-1"/>
          <p:cNvSpPr/>
          <p:nvPr>
            <p:custDataLst>
              <p:tags r:id="rId1"/>
            </p:custDataLst>
          </p:nvPr>
        </p:nvSpPr>
        <p:spPr>
          <a:xfrm>
            <a:off x="4339828" y="2786063"/>
            <a:ext cx="991196" cy="44649"/>
          </a:xfrm>
          <a:custGeom>
            <a:avLst/>
            <a:gdLst/>
            <a:ahLst/>
            <a:cxnLst/>
            <a:rect l="0" t="0" r="0" b="0"/>
            <a:pathLst>
              <a:path w="991196" h="44649">
                <a:moveTo>
                  <a:pt x="0" y="44648"/>
                </a:moveTo>
                <a:lnTo>
                  <a:pt x="0" y="44648"/>
                </a:lnTo>
                <a:lnTo>
                  <a:pt x="42910" y="44648"/>
                </a:lnTo>
                <a:lnTo>
                  <a:pt x="81314" y="44648"/>
                </a:lnTo>
                <a:lnTo>
                  <a:pt x="125140" y="42002"/>
                </a:lnTo>
                <a:lnTo>
                  <a:pt x="165499" y="36959"/>
                </a:lnTo>
                <a:lnTo>
                  <a:pt x="205552" y="34971"/>
                </a:lnTo>
                <a:lnTo>
                  <a:pt x="239056" y="29654"/>
                </a:lnTo>
                <a:lnTo>
                  <a:pt x="274120" y="26645"/>
                </a:lnTo>
                <a:lnTo>
                  <a:pt x="309644" y="20903"/>
                </a:lnTo>
                <a:lnTo>
                  <a:pt x="345305" y="18761"/>
                </a:lnTo>
                <a:lnTo>
                  <a:pt x="381006" y="18126"/>
                </a:lnTo>
                <a:lnTo>
                  <a:pt x="416720" y="17938"/>
                </a:lnTo>
                <a:lnTo>
                  <a:pt x="453430" y="16890"/>
                </a:lnTo>
                <a:lnTo>
                  <a:pt x="494294" y="11728"/>
                </a:lnTo>
                <a:lnTo>
                  <a:pt x="531977" y="9759"/>
                </a:lnTo>
                <a:lnTo>
                  <a:pt x="569271" y="8183"/>
                </a:lnTo>
                <a:lnTo>
                  <a:pt x="610306" y="2865"/>
                </a:lnTo>
                <a:lnTo>
                  <a:pt x="648041" y="848"/>
                </a:lnTo>
                <a:lnTo>
                  <a:pt x="684358" y="251"/>
                </a:lnTo>
                <a:lnTo>
                  <a:pt x="720253" y="74"/>
                </a:lnTo>
                <a:lnTo>
                  <a:pt x="755033" y="21"/>
                </a:lnTo>
                <a:lnTo>
                  <a:pt x="793954" y="4"/>
                </a:lnTo>
                <a:lnTo>
                  <a:pt x="838294" y="0"/>
                </a:lnTo>
                <a:lnTo>
                  <a:pt x="876337" y="0"/>
                </a:lnTo>
                <a:lnTo>
                  <a:pt x="916321" y="0"/>
                </a:lnTo>
                <a:lnTo>
                  <a:pt x="960354" y="0"/>
                </a:lnTo>
                <a:lnTo>
                  <a:pt x="962605" y="0"/>
                </a:lnTo>
                <a:lnTo>
                  <a:pt x="973325" y="8919"/>
                </a:lnTo>
                <a:lnTo>
                  <a:pt x="981024" y="8929"/>
                </a:lnTo>
                <a:lnTo>
                  <a:pt x="981438" y="9921"/>
                </a:lnTo>
                <a:lnTo>
                  <a:pt x="981897" y="13669"/>
                </a:lnTo>
                <a:lnTo>
                  <a:pt x="983012" y="15066"/>
                </a:lnTo>
                <a:lnTo>
                  <a:pt x="991145" y="17845"/>
                </a:lnTo>
                <a:lnTo>
                  <a:pt x="991195" y="178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2"/>
          <p:cNvSpPr/>
          <p:nvPr>
            <p:custDataLst>
              <p:tags r:id="rId2"/>
            </p:custDataLst>
          </p:nvPr>
        </p:nvSpPr>
        <p:spPr>
          <a:xfrm>
            <a:off x="2920008" y="2821783"/>
            <a:ext cx="991196" cy="24896"/>
          </a:xfrm>
          <a:custGeom>
            <a:avLst/>
            <a:gdLst/>
            <a:ahLst/>
            <a:cxnLst/>
            <a:rect l="0" t="0" r="0" b="0"/>
            <a:pathLst>
              <a:path w="991196" h="24896">
                <a:moveTo>
                  <a:pt x="0" y="8928"/>
                </a:moveTo>
                <a:lnTo>
                  <a:pt x="0" y="8928"/>
                </a:lnTo>
                <a:lnTo>
                  <a:pt x="31786" y="15996"/>
                </a:lnTo>
                <a:lnTo>
                  <a:pt x="75401" y="22230"/>
                </a:lnTo>
                <a:lnTo>
                  <a:pt x="118081" y="24895"/>
                </a:lnTo>
                <a:lnTo>
                  <a:pt x="161987" y="20384"/>
                </a:lnTo>
                <a:lnTo>
                  <a:pt x="202997" y="18606"/>
                </a:lnTo>
                <a:lnTo>
                  <a:pt x="235080" y="18190"/>
                </a:lnTo>
                <a:lnTo>
                  <a:pt x="271829" y="18005"/>
                </a:lnTo>
                <a:lnTo>
                  <a:pt x="308336" y="17923"/>
                </a:lnTo>
                <a:lnTo>
                  <a:pt x="337791" y="17886"/>
                </a:lnTo>
                <a:lnTo>
                  <a:pt x="369402" y="17871"/>
                </a:lnTo>
                <a:lnTo>
                  <a:pt x="401312" y="17863"/>
                </a:lnTo>
                <a:lnTo>
                  <a:pt x="441588" y="16867"/>
                </a:lnTo>
                <a:lnTo>
                  <a:pt x="480642" y="11721"/>
                </a:lnTo>
                <a:lnTo>
                  <a:pt x="512267" y="10170"/>
                </a:lnTo>
                <a:lnTo>
                  <a:pt x="548812" y="9480"/>
                </a:lnTo>
                <a:lnTo>
                  <a:pt x="584237" y="8181"/>
                </a:lnTo>
                <a:lnTo>
                  <a:pt x="623891" y="2863"/>
                </a:lnTo>
                <a:lnTo>
                  <a:pt x="655308" y="1272"/>
                </a:lnTo>
                <a:lnTo>
                  <a:pt x="689116" y="564"/>
                </a:lnTo>
                <a:lnTo>
                  <a:pt x="723984" y="250"/>
                </a:lnTo>
                <a:lnTo>
                  <a:pt x="759325" y="110"/>
                </a:lnTo>
                <a:lnTo>
                  <a:pt x="792230" y="48"/>
                </a:lnTo>
                <a:lnTo>
                  <a:pt x="823391" y="20"/>
                </a:lnTo>
                <a:lnTo>
                  <a:pt x="867833" y="5"/>
                </a:lnTo>
                <a:lnTo>
                  <a:pt x="906577" y="0"/>
                </a:lnTo>
                <a:lnTo>
                  <a:pt x="942200" y="991"/>
                </a:lnTo>
                <a:lnTo>
                  <a:pt x="991195" y="89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What is meant by public image?</a:t>
            </a:r>
          </a:p>
          <a:p>
            <a:endParaRPr lang="en-US" sz="3300" dirty="0"/>
          </a:p>
          <a:p>
            <a:r>
              <a:rPr lang="en-US" sz="3300" dirty="0" smtClean="0"/>
              <a:t>Companies </a:t>
            </a:r>
            <a:r>
              <a:rPr lang="en-US" sz="3300" dirty="0"/>
              <a:t>also use promotional activities to enhance their public image and reputation and persuade people that their products are valuable.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54480"/>
            <a:ext cx="2609796" cy="21793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PUBLIC IMAGE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2895600" cy="227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7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29000" y="838200"/>
            <a:ext cx="4773168" cy="4626864"/>
          </a:xfrm>
        </p:spPr>
        <p:txBody>
          <a:bodyPr>
            <a:normAutofit/>
          </a:bodyPr>
          <a:lstStyle/>
          <a:p>
            <a:r>
              <a:rPr lang="en-US" sz="2800" dirty="0"/>
              <a:t>The goals of promotional activities are summarized by the phrase –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AIDA</a:t>
            </a:r>
          </a:p>
          <a:p>
            <a:endParaRPr lang="en-US" sz="2800" dirty="0"/>
          </a:p>
          <a:p>
            <a:r>
              <a:rPr lang="en-US" sz="2800" dirty="0" smtClean="0"/>
              <a:t>AIDA:</a:t>
            </a:r>
          </a:p>
          <a:p>
            <a:pPr lvl="1"/>
            <a:r>
              <a:rPr lang="en-US" sz="2800" dirty="0" smtClean="0"/>
              <a:t>Attract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dirty="0" smtClean="0"/>
              <a:t>ttention</a:t>
            </a:r>
          </a:p>
          <a:p>
            <a:pPr lvl="1"/>
            <a:r>
              <a:rPr lang="en-US" sz="2800" dirty="0" smtClean="0"/>
              <a:t> </a:t>
            </a:r>
            <a:r>
              <a:rPr lang="en-US" sz="2800" dirty="0"/>
              <a:t>B</a:t>
            </a:r>
            <a:r>
              <a:rPr lang="en-US" sz="2800" dirty="0" smtClean="0"/>
              <a:t>uild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800" dirty="0"/>
              <a:t>nterest </a:t>
            </a:r>
            <a:endParaRPr lang="en-US" sz="2800" dirty="0" smtClean="0"/>
          </a:p>
          <a:p>
            <a:pPr lvl="1"/>
            <a:r>
              <a:rPr lang="en-US" sz="2800" dirty="0" smtClean="0"/>
              <a:t>Create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800" dirty="0" smtClean="0"/>
              <a:t>esire</a:t>
            </a:r>
          </a:p>
          <a:p>
            <a:pPr lvl="1"/>
            <a:r>
              <a:rPr lang="en-US" sz="2800" dirty="0" smtClean="0"/>
              <a:t>Call for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dirty="0" smtClean="0"/>
              <a:t>ction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762000"/>
            <a:ext cx="2073348" cy="1979466"/>
          </a:xfrm>
        </p:spPr>
        <p:txBody>
          <a:bodyPr>
            <a:normAutofit/>
          </a:bodyPr>
          <a:lstStyle/>
          <a:p>
            <a:r>
              <a:rPr lang="en-US" sz="5000" dirty="0" smtClean="0"/>
              <a:t>AIDA</a:t>
            </a:r>
            <a:endParaRPr lang="en-US" sz="5000" dirty="0"/>
          </a:p>
        </p:txBody>
      </p:sp>
      <p:grpSp>
        <p:nvGrpSpPr>
          <p:cNvPr id="8" name="SMARTInkShape-Group3"/>
          <p:cNvGrpSpPr/>
          <p:nvPr/>
        </p:nvGrpSpPr>
        <p:grpSpPr>
          <a:xfrm>
            <a:off x="5101341" y="3687971"/>
            <a:ext cx="591285" cy="1553757"/>
            <a:chOff x="5101341" y="3687971"/>
            <a:chExt cx="591285" cy="1553757"/>
          </a:xfrm>
        </p:grpSpPr>
        <p:sp>
          <p:nvSpPr>
            <p:cNvPr id="4" name="SMARTInkShape-3"/>
            <p:cNvSpPr/>
            <p:nvPr>
              <p:custDataLst>
                <p:tags r:id="rId1"/>
              </p:custDataLst>
            </p:nvPr>
          </p:nvSpPr>
          <p:spPr>
            <a:xfrm>
              <a:off x="5101341" y="4170164"/>
              <a:ext cx="268119" cy="8930"/>
            </a:xfrm>
            <a:custGeom>
              <a:avLst/>
              <a:gdLst/>
              <a:ahLst/>
              <a:cxnLst/>
              <a:rect l="0" t="0" r="0" b="0"/>
              <a:pathLst>
                <a:path w="268119" h="8930">
                  <a:moveTo>
                    <a:pt x="15370" y="8929"/>
                  </a:moveTo>
                  <a:lnTo>
                    <a:pt x="15370" y="8929"/>
                  </a:lnTo>
                  <a:lnTo>
                    <a:pt x="56845" y="8929"/>
                  </a:lnTo>
                  <a:lnTo>
                    <a:pt x="99850" y="8929"/>
                  </a:lnTo>
                  <a:lnTo>
                    <a:pt x="134769" y="8929"/>
                  </a:lnTo>
                  <a:lnTo>
                    <a:pt x="170250" y="8929"/>
                  </a:lnTo>
                  <a:lnTo>
                    <a:pt x="205899" y="8929"/>
                  </a:lnTo>
                  <a:lnTo>
                    <a:pt x="239243" y="7937"/>
                  </a:lnTo>
                  <a:lnTo>
                    <a:pt x="267987" y="828"/>
                  </a:lnTo>
                  <a:lnTo>
                    <a:pt x="268118" y="552"/>
                  </a:lnTo>
                  <a:lnTo>
                    <a:pt x="261197" y="109"/>
                  </a:lnTo>
                  <a:lnTo>
                    <a:pt x="241162" y="5166"/>
                  </a:lnTo>
                  <a:lnTo>
                    <a:pt x="201044" y="1314"/>
                  </a:lnTo>
                  <a:lnTo>
                    <a:pt x="163981" y="389"/>
                  </a:lnTo>
                  <a:lnTo>
                    <a:pt x="124225" y="115"/>
                  </a:lnTo>
                  <a:lnTo>
                    <a:pt x="87311" y="34"/>
                  </a:lnTo>
                  <a:lnTo>
                    <a:pt x="44022" y="7"/>
                  </a:lnTo>
                  <a:lnTo>
                    <a:pt x="0" y="0"/>
                  </a:lnTo>
                  <a:lnTo>
                    <a:pt x="43830" y="0"/>
                  </a:lnTo>
                  <a:lnTo>
                    <a:pt x="83499" y="0"/>
                  </a:lnTo>
                  <a:lnTo>
                    <a:pt x="118900" y="0"/>
                  </a:lnTo>
                  <a:lnTo>
                    <a:pt x="1671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"/>
            <p:cNvSpPr/>
            <p:nvPr>
              <p:custDataLst>
                <p:tags r:id="rId2"/>
              </p:custDataLst>
            </p:nvPr>
          </p:nvSpPr>
          <p:spPr>
            <a:xfrm>
              <a:off x="5327642" y="3687971"/>
              <a:ext cx="364984" cy="62379"/>
            </a:xfrm>
            <a:custGeom>
              <a:avLst/>
              <a:gdLst/>
              <a:ahLst/>
              <a:cxnLst/>
              <a:rect l="0" t="0" r="0" b="0"/>
              <a:pathLst>
                <a:path w="364984" h="62379">
                  <a:moveTo>
                    <a:pt x="21241" y="17849"/>
                  </a:moveTo>
                  <a:lnTo>
                    <a:pt x="21241" y="17849"/>
                  </a:lnTo>
                  <a:lnTo>
                    <a:pt x="33669" y="17849"/>
                  </a:lnTo>
                  <a:lnTo>
                    <a:pt x="76373" y="9747"/>
                  </a:lnTo>
                  <a:lnTo>
                    <a:pt x="113491" y="6438"/>
                  </a:lnTo>
                  <a:lnTo>
                    <a:pt x="154005" y="1263"/>
                  </a:lnTo>
                  <a:lnTo>
                    <a:pt x="196808" y="241"/>
                  </a:lnTo>
                  <a:lnTo>
                    <a:pt x="237601" y="39"/>
                  </a:lnTo>
                  <a:lnTo>
                    <a:pt x="278842" y="0"/>
                  </a:lnTo>
                  <a:lnTo>
                    <a:pt x="322024" y="2637"/>
                  </a:lnTo>
                  <a:lnTo>
                    <a:pt x="359099" y="9666"/>
                  </a:lnTo>
                  <a:lnTo>
                    <a:pt x="364214" y="13551"/>
                  </a:lnTo>
                  <a:lnTo>
                    <a:pt x="364983" y="14984"/>
                  </a:lnTo>
                  <a:lnTo>
                    <a:pt x="364504" y="15939"/>
                  </a:lnTo>
                  <a:lnTo>
                    <a:pt x="361326" y="17992"/>
                  </a:lnTo>
                  <a:lnTo>
                    <a:pt x="356606" y="22212"/>
                  </a:lnTo>
                  <a:lnTo>
                    <a:pt x="338890" y="25426"/>
                  </a:lnTo>
                  <a:lnTo>
                    <a:pt x="299107" y="27504"/>
                  </a:lnTo>
                  <a:lnTo>
                    <a:pt x="263755" y="32836"/>
                  </a:lnTo>
                  <a:lnTo>
                    <a:pt x="221309" y="34858"/>
                  </a:lnTo>
                  <a:lnTo>
                    <a:pt x="188543" y="35330"/>
                  </a:lnTo>
                  <a:lnTo>
                    <a:pt x="156782" y="38186"/>
                  </a:lnTo>
                  <a:lnTo>
                    <a:pt x="126129" y="41771"/>
                  </a:lnTo>
                  <a:lnTo>
                    <a:pt x="81974" y="44781"/>
                  </a:lnTo>
                  <a:lnTo>
                    <a:pt x="45300" y="50524"/>
                  </a:lnTo>
                  <a:lnTo>
                    <a:pt x="21975" y="53658"/>
                  </a:lnTo>
                  <a:lnTo>
                    <a:pt x="0" y="61590"/>
                  </a:lnTo>
                  <a:lnTo>
                    <a:pt x="135" y="61893"/>
                  </a:lnTo>
                  <a:lnTo>
                    <a:pt x="12221" y="62378"/>
                  </a:lnTo>
                  <a:lnTo>
                    <a:pt x="49193" y="55414"/>
                  </a:lnTo>
                  <a:lnTo>
                    <a:pt x="92678" y="535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"/>
            <p:cNvSpPr/>
            <p:nvPr>
              <p:custDataLst>
                <p:tags r:id="rId3"/>
              </p:custDataLst>
            </p:nvPr>
          </p:nvSpPr>
          <p:spPr>
            <a:xfrm>
              <a:off x="5315618" y="4634507"/>
              <a:ext cx="218306" cy="53580"/>
            </a:xfrm>
            <a:custGeom>
              <a:avLst/>
              <a:gdLst/>
              <a:ahLst/>
              <a:cxnLst/>
              <a:rect l="0" t="0" r="0" b="0"/>
              <a:pathLst>
                <a:path w="218306" h="53580">
                  <a:moveTo>
                    <a:pt x="6476" y="0"/>
                  </a:moveTo>
                  <a:lnTo>
                    <a:pt x="6476" y="0"/>
                  </a:lnTo>
                  <a:lnTo>
                    <a:pt x="45692" y="0"/>
                  </a:lnTo>
                  <a:lnTo>
                    <a:pt x="70020" y="2646"/>
                  </a:lnTo>
                  <a:lnTo>
                    <a:pt x="109647" y="7689"/>
                  </a:lnTo>
                  <a:lnTo>
                    <a:pt x="143981" y="13303"/>
                  </a:lnTo>
                  <a:lnTo>
                    <a:pt x="183016" y="17952"/>
                  </a:lnTo>
                  <a:lnTo>
                    <a:pt x="218305" y="26387"/>
                  </a:lnTo>
                  <a:lnTo>
                    <a:pt x="218140" y="26521"/>
                  </a:lnTo>
                  <a:lnTo>
                    <a:pt x="174474" y="26785"/>
                  </a:lnTo>
                  <a:lnTo>
                    <a:pt x="135352" y="26789"/>
                  </a:lnTo>
                  <a:lnTo>
                    <a:pt x="101106" y="26789"/>
                  </a:lnTo>
                  <a:lnTo>
                    <a:pt x="61107" y="26789"/>
                  </a:lnTo>
                  <a:lnTo>
                    <a:pt x="20284" y="26789"/>
                  </a:lnTo>
                  <a:lnTo>
                    <a:pt x="0" y="26789"/>
                  </a:lnTo>
                  <a:lnTo>
                    <a:pt x="173" y="27782"/>
                  </a:lnTo>
                  <a:lnTo>
                    <a:pt x="3014" y="31530"/>
                  </a:lnTo>
                  <a:lnTo>
                    <a:pt x="10228" y="33857"/>
                  </a:lnTo>
                  <a:lnTo>
                    <a:pt x="44856" y="41611"/>
                  </a:lnTo>
                  <a:lnTo>
                    <a:pt x="87957" y="46695"/>
                  </a:lnTo>
                  <a:lnTo>
                    <a:pt x="129947" y="52219"/>
                  </a:lnTo>
                  <a:lnTo>
                    <a:pt x="149351" y="535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"/>
            <p:cNvSpPr/>
            <p:nvPr>
              <p:custDataLst>
                <p:tags r:id="rId4"/>
              </p:custDataLst>
            </p:nvPr>
          </p:nvSpPr>
          <p:spPr>
            <a:xfrm>
              <a:off x="5397316" y="5156490"/>
              <a:ext cx="261501" cy="85238"/>
            </a:xfrm>
            <a:custGeom>
              <a:avLst/>
              <a:gdLst/>
              <a:ahLst/>
              <a:cxnLst/>
              <a:rect l="0" t="0" r="0" b="0"/>
              <a:pathLst>
                <a:path w="261501" h="85238">
                  <a:moveTo>
                    <a:pt x="5145" y="85237"/>
                  </a:moveTo>
                  <a:lnTo>
                    <a:pt x="5145" y="85237"/>
                  </a:lnTo>
                  <a:lnTo>
                    <a:pt x="5145" y="71934"/>
                  </a:lnTo>
                  <a:lnTo>
                    <a:pt x="4153" y="70415"/>
                  </a:lnTo>
                  <a:lnTo>
                    <a:pt x="2499" y="69402"/>
                  </a:lnTo>
                  <a:lnTo>
                    <a:pt x="405" y="68727"/>
                  </a:lnTo>
                  <a:lnTo>
                    <a:pt x="0" y="67285"/>
                  </a:lnTo>
                  <a:lnTo>
                    <a:pt x="4271" y="55066"/>
                  </a:lnTo>
                  <a:lnTo>
                    <a:pt x="10047" y="49338"/>
                  </a:lnTo>
                  <a:lnTo>
                    <a:pt x="14366" y="46421"/>
                  </a:lnTo>
                  <a:lnTo>
                    <a:pt x="53654" y="38710"/>
                  </a:lnTo>
                  <a:lnTo>
                    <a:pt x="98181" y="33052"/>
                  </a:lnTo>
                  <a:lnTo>
                    <a:pt x="138103" y="32071"/>
                  </a:lnTo>
                  <a:lnTo>
                    <a:pt x="176612" y="36522"/>
                  </a:lnTo>
                  <a:lnTo>
                    <a:pt x="213157" y="39383"/>
                  </a:lnTo>
                  <a:lnTo>
                    <a:pt x="255313" y="40482"/>
                  </a:lnTo>
                  <a:lnTo>
                    <a:pt x="261500" y="40557"/>
                  </a:lnTo>
                  <a:lnTo>
                    <a:pt x="261376" y="39575"/>
                  </a:lnTo>
                  <a:lnTo>
                    <a:pt x="258593" y="35838"/>
                  </a:lnTo>
                  <a:lnTo>
                    <a:pt x="246707" y="28156"/>
                  </a:lnTo>
                  <a:lnTo>
                    <a:pt x="210656" y="17664"/>
                  </a:lnTo>
                  <a:lnTo>
                    <a:pt x="176941" y="13952"/>
                  </a:lnTo>
                  <a:lnTo>
                    <a:pt x="141817" y="8001"/>
                  </a:lnTo>
                  <a:lnTo>
                    <a:pt x="107266" y="4805"/>
                  </a:lnTo>
                  <a:lnTo>
                    <a:pt x="78728" y="0"/>
                  </a:lnTo>
                  <a:lnTo>
                    <a:pt x="49255" y="4032"/>
                  </a:lnTo>
                  <a:lnTo>
                    <a:pt x="46458" y="5303"/>
                  </a:lnTo>
                  <a:lnTo>
                    <a:pt x="44594" y="7143"/>
                  </a:lnTo>
                  <a:lnTo>
                    <a:pt x="43350" y="9361"/>
                  </a:lnTo>
                  <a:lnTo>
                    <a:pt x="44506" y="11832"/>
                  </a:lnTo>
                  <a:lnTo>
                    <a:pt x="55613" y="20051"/>
                  </a:lnTo>
                  <a:lnTo>
                    <a:pt x="94875" y="43774"/>
                  </a:lnTo>
                  <a:lnTo>
                    <a:pt x="139090" y="673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0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657600" y="1143000"/>
            <a:ext cx="5257800" cy="4953000"/>
          </a:xfrm>
        </p:spPr>
        <p:txBody>
          <a:bodyPr>
            <a:normAutofit fontScale="85000" lnSpcReduction="10000"/>
          </a:bodyPr>
          <a:lstStyle/>
          <a:p>
            <a:endParaRPr lang="en-US" sz="3000" dirty="0" smtClean="0"/>
          </a:p>
          <a:p>
            <a:pPr marL="0" indent="0">
              <a:buNone/>
            </a:pPr>
            <a:r>
              <a:rPr lang="en-US" sz="3200" b="1" dirty="0" smtClean="0"/>
              <a:t>It would explain: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the major </a:t>
            </a:r>
            <a:r>
              <a:rPr lang="en-US" sz="3200" u="sng" dirty="0"/>
              <a:t>features </a:t>
            </a:r>
            <a:r>
              <a:rPr lang="en-US" sz="3200" dirty="0"/>
              <a:t>and </a:t>
            </a:r>
            <a:r>
              <a:rPr lang="en-US" sz="3200" u="sng" dirty="0" smtClean="0"/>
              <a:t>benefits</a:t>
            </a:r>
          </a:p>
          <a:p>
            <a:r>
              <a:rPr lang="en-US" sz="3200" dirty="0" smtClean="0"/>
              <a:t>identify </a:t>
            </a:r>
            <a:r>
              <a:rPr lang="en-US" sz="3200" u="sng" dirty="0"/>
              <a:t>where it is </a:t>
            </a:r>
            <a:r>
              <a:rPr lang="en-US" sz="3200" u="sng" dirty="0" smtClean="0"/>
              <a:t>sold</a:t>
            </a:r>
            <a:endParaRPr lang="en-US" sz="3200" dirty="0"/>
          </a:p>
          <a:p>
            <a:r>
              <a:rPr lang="en-US" sz="3200" dirty="0" smtClean="0"/>
              <a:t> </a:t>
            </a:r>
            <a:r>
              <a:rPr lang="en-US" sz="3200" u="sng" dirty="0"/>
              <a:t>advertise </a:t>
            </a:r>
            <a:r>
              <a:rPr lang="en-US" sz="3200" u="sng" dirty="0" smtClean="0"/>
              <a:t>sales</a:t>
            </a:r>
            <a:endParaRPr lang="en-US" sz="3200" dirty="0"/>
          </a:p>
          <a:p>
            <a:r>
              <a:rPr lang="en-US" sz="3200" dirty="0" smtClean="0"/>
              <a:t> </a:t>
            </a:r>
            <a:r>
              <a:rPr lang="en-US" sz="3200" u="sng" dirty="0"/>
              <a:t>answer customer </a:t>
            </a:r>
            <a:r>
              <a:rPr lang="en-US" sz="3200" u="sng" dirty="0" smtClean="0"/>
              <a:t>questions</a:t>
            </a:r>
            <a:endParaRPr lang="en-US" sz="3200" dirty="0"/>
          </a:p>
          <a:p>
            <a:r>
              <a:rPr lang="en-US" sz="3200" dirty="0" smtClean="0"/>
              <a:t> </a:t>
            </a:r>
            <a:r>
              <a:rPr lang="en-US" sz="3200" dirty="0"/>
              <a:t>and </a:t>
            </a:r>
            <a:r>
              <a:rPr lang="en-US" sz="3200" u="sng" dirty="0"/>
              <a:t>introduce new </a:t>
            </a:r>
            <a:r>
              <a:rPr lang="en-US" sz="3200" u="sng" dirty="0" smtClean="0"/>
              <a:t>offerings</a:t>
            </a:r>
          </a:p>
          <a:p>
            <a:endParaRPr lang="en-US" sz="3100" u="sng" dirty="0" smtClean="0"/>
          </a:p>
          <a:p>
            <a:r>
              <a:rPr lang="en-US" sz="3100" dirty="0"/>
              <a:t>Also, product promotion is used to </a:t>
            </a:r>
            <a:r>
              <a:rPr lang="en-US" sz="3100" u="sng" dirty="0"/>
              <a:t>convince prospects to select a product over a competitor’s.</a:t>
            </a:r>
            <a:endParaRPr lang="en-US" sz="3100" u="sng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47800"/>
            <a:ext cx="3276600" cy="2255520"/>
          </a:xfrm>
        </p:spPr>
        <p:txBody>
          <a:bodyPr>
            <a:noAutofit/>
          </a:bodyPr>
          <a:lstStyle/>
          <a:p>
            <a:r>
              <a:rPr lang="en-US" sz="3500" dirty="0" smtClean="0"/>
              <a:t>What does a good promotion explain?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72598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374</TotalTime>
  <Words>487</Words>
  <Application>Microsoft Office PowerPoint</Application>
  <PresentationFormat>On-screen Show (4:3)</PresentationFormat>
  <Paragraphs>81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Tradeshow</vt:lpstr>
      <vt:lpstr>Promotions</vt:lpstr>
      <vt:lpstr>Do now</vt:lpstr>
      <vt:lpstr>12 most Outrageous PR stunts in History</vt:lpstr>
      <vt:lpstr>DO NOW </vt:lpstr>
      <vt:lpstr>Outrageous campaigns. Do they work?</vt:lpstr>
      <vt:lpstr>Promotion </vt:lpstr>
      <vt:lpstr>PUBLIC IMAGE</vt:lpstr>
      <vt:lpstr>AIDA</vt:lpstr>
      <vt:lpstr>What does a good promotion explain?</vt:lpstr>
      <vt:lpstr>PROMOTIONAL MIX</vt:lpstr>
      <vt:lpstr>Personal Selling</vt:lpstr>
      <vt:lpstr>Advertising</vt:lpstr>
      <vt:lpstr>Direct Marketing </vt:lpstr>
      <vt:lpstr>Sales Promotion</vt:lpstr>
      <vt:lpstr>Public relations</vt:lpstr>
      <vt:lpstr>Why do companies use the promotional mix?</vt:lpstr>
      <vt:lpstr>LET’S REVIEW!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Promotions</dc:title>
  <dc:creator>Administrator</dc:creator>
  <cp:lastModifiedBy>Jenna Scelfo</cp:lastModifiedBy>
  <cp:revision>20</cp:revision>
  <cp:lastPrinted>2015-01-29T19:05:57Z</cp:lastPrinted>
  <dcterms:created xsi:type="dcterms:W3CDTF">2014-02-04T20:26:14Z</dcterms:created>
  <dcterms:modified xsi:type="dcterms:W3CDTF">2018-01-02T14:21:11Z</dcterms:modified>
</cp:coreProperties>
</file>