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notesSlides/notesSlide2.xml" ContentType="application/vnd.openxmlformats-officedocument.presentationml.notesSlide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74"/>
  </p:notesMasterIdLst>
  <p:handoutMasterIdLst>
    <p:handoutMasterId r:id="rId75"/>
  </p:handoutMasterIdLst>
  <p:sldIdLst>
    <p:sldId id="256" r:id="rId2"/>
    <p:sldId id="257" r:id="rId3"/>
    <p:sldId id="264" r:id="rId4"/>
    <p:sldId id="323" r:id="rId5"/>
    <p:sldId id="324" r:id="rId6"/>
    <p:sldId id="325" r:id="rId7"/>
    <p:sldId id="262" r:id="rId8"/>
    <p:sldId id="275" r:id="rId9"/>
    <p:sldId id="265" r:id="rId10"/>
    <p:sldId id="326" r:id="rId11"/>
    <p:sldId id="258" r:id="rId12"/>
    <p:sldId id="259" r:id="rId13"/>
    <p:sldId id="260" r:id="rId14"/>
    <p:sldId id="261" r:id="rId15"/>
    <p:sldId id="276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32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21" r:id="rId43"/>
    <p:sldId id="285" r:id="rId44"/>
    <p:sldId id="286" r:id="rId45"/>
    <p:sldId id="287" r:id="rId46"/>
    <p:sldId id="288" r:id="rId47"/>
    <p:sldId id="289" r:id="rId48"/>
    <p:sldId id="316" r:id="rId49"/>
    <p:sldId id="290" r:id="rId50"/>
    <p:sldId id="327" r:id="rId51"/>
    <p:sldId id="301" r:id="rId52"/>
    <p:sldId id="302" r:id="rId53"/>
    <p:sldId id="303" r:id="rId54"/>
    <p:sldId id="304" r:id="rId55"/>
    <p:sldId id="305" r:id="rId56"/>
    <p:sldId id="306" r:id="rId57"/>
    <p:sldId id="329" r:id="rId58"/>
    <p:sldId id="322" r:id="rId59"/>
    <p:sldId id="328" r:id="rId60"/>
    <p:sldId id="317" r:id="rId61"/>
    <p:sldId id="307" r:id="rId62"/>
    <p:sldId id="308" r:id="rId63"/>
    <p:sldId id="309" r:id="rId64"/>
    <p:sldId id="310" r:id="rId65"/>
    <p:sldId id="311" r:id="rId66"/>
    <p:sldId id="312" r:id="rId67"/>
    <p:sldId id="318" r:id="rId68"/>
    <p:sldId id="319" r:id="rId69"/>
    <p:sldId id="314" r:id="rId70"/>
    <p:sldId id="313" r:id="rId71"/>
    <p:sldId id="315" r:id="rId72"/>
    <p:sldId id="330" r:id="rId7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06" autoAdjust="0"/>
  </p:normalViewPr>
  <p:slideViewPr>
    <p:cSldViewPr snapToGrid="0" snapToObjects="1">
      <p:cViewPr varScale="1">
        <p:scale>
          <a:sx n="77" d="100"/>
          <a:sy n="77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0CE5C5A-42F3-4071-83D3-E8AA22A55A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FDFC438-8E20-4A63-8037-6A2694C0F0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0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5F9A02A-84F2-41AC-BB6E-1D9023FD0ABC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9FB2C4-24EF-43CA-A725-B40CEB7CD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07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FB2C4-24EF-43CA-A725-B40CEB7CDB3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45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FB2C4-24EF-43CA-A725-B40CEB7CDB3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04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45A1C-C0DD-4ED6-B23E-A9D2DD110058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ounded Rectangle 20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21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22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23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1B50-C580-4CB7-BA07-14C66C34B76D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ounded Rectangle 11"/>
          <p:cNvSpPr/>
          <p:nvPr userDrawn="1"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12"/>
          <p:cNvSpPr/>
          <p:nvPr userDrawn="1"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13"/>
          <p:cNvSpPr/>
          <p:nvPr userDrawn="1"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14"/>
          <p:cNvSpPr/>
          <p:nvPr userDrawn="1"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273CF-8910-423E-9890-FC81E25E5084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Rounded Rectangle 14"/>
          <p:cNvSpPr/>
          <p:nvPr userDrawn="1"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5"/>
          <p:cNvSpPr/>
          <p:nvPr userDrawn="1"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6"/>
          <p:cNvSpPr/>
          <p:nvPr userDrawn="1"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7"/>
          <p:cNvSpPr/>
          <p:nvPr userDrawn="1"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A9071-CFF5-4E3B-B0AB-39782972E256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CD6D-7520-4B34-A5A3-E8385FA3AFC6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8"/>
          <p:cNvSpPr/>
          <p:nvPr userDrawn="1"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8BD1F-DE98-4C29-8281-9EC9927620DF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1"/>
          <p:cNvSpPr/>
          <p:nvPr userDrawn="1"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2"/>
          <p:cNvSpPr/>
          <p:nvPr userDrawn="1"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3"/>
          <p:cNvSpPr/>
          <p:nvPr userDrawn="1"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4"/>
          <p:cNvSpPr/>
          <p:nvPr userDrawn="1"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95D47-465E-4A05-802B-049480555B6D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ounded Rectangle 16"/>
          <p:cNvSpPr/>
          <p:nvPr userDrawn="1"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17"/>
          <p:cNvSpPr/>
          <p:nvPr userDrawn="1"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8"/>
          <p:cNvSpPr/>
          <p:nvPr userDrawn="1"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ounded Rectangle 19"/>
          <p:cNvSpPr/>
          <p:nvPr userDrawn="1"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DB0-D703-40B5-AE3D-532AFE0356D1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ounded Rectangle 16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17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18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9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8C029-2200-4EB8-BDE8-5EE0E23571A6}" type="datetime1">
              <a:rPr lang="en-US" smtClean="0"/>
              <a:pPr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sp>
        <p:nvSpPr>
          <p:cNvPr id="15" name="Rounded Rectangle 52"/>
          <p:cNvSpPr/>
          <p:nvPr userDrawn="1"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53"/>
          <p:cNvSpPr/>
          <p:nvPr userDrawn="1"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54"/>
          <p:cNvSpPr/>
          <p:nvPr userDrawn="1"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55"/>
          <p:cNvSpPr/>
          <p:nvPr userDrawn="1"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8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7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4EC5816F-D43D-40D1-9B38-E1A2C18F0972}" type="datetime1">
              <a:rPr lang="en-US" smtClean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  <p:sldLayoutId id="2147483797" r:id="rId17"/>
    <p:sldLayoutId id="2147483798" r:id="rId18"/>
    <p:sldLayoutId id="2147483799" r:id="rId19"/>
    <p:sldLayoutId id="2147483800" r:id="rId20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slideLayout" Target="../slideLayouts/slideLayout2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3" Type="http://schemas.openxmlformats.org/officeDocument/2006/relationships/tags" Target="../tags/tag101.xml"/><Relationship Id="rId18" Type="http://schemas.openxmlformats.org/officeDocument/2006/relationships/tags" Target="../tags/tag106.xml"/><Relationship Id="rId26" Type="http://schemas.openxmlformats.org/officeDocument/2006/relationships/tags" Target="../tags/tag114.xml"/><Relationship Id="rId39" Type="http://schemas.openxmlformats.org/officeDocument/2006/relationships/tags" Target="../tags/tag127.xml"/><Relationship Id="rId21" Type="http://schemas.openxmlformats.org/officeDocument/2006/relationships/tags" Target="../tags/tag109.xml"/><Relationship Id="rId34" Type="http://schemas.openxmlformats.org/officeDocument/2006/relationships/tags" Target="../tags/tag122.xml"/><Relationship Id="rId42" Type="http://schemas.openxmlformats.org/officeDocument/2006/relationships/tags" Target="../tags/tag130.xml"/><Relationship Id="rId47" Type="http://schemas.openxmlformats.org/officeDocument/2006/relationships/tags" Target="../tags/tag135.xml"/><Relationship Id="rId50" Type="http://schemas.openxmlformats.org/officeDocument/2006/relationships/tags" Target="../tags/tag138.xml"/><Relationship Id="rId55" Type="http://schemas.openxmlformats.org/officeDocument/2006/relationships/tags" Target="../tags/tag143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6" Type="http://schemas.openxmlformats.org/officeDocument/2006/relationships/tags" Target="../tags/tag104.xml"/><Relationship Id="rId29" Type="http://schemas.openxmlformats.org/officeDocument/2006/relationships/tags" Target="../tags/tag117.xml"/><Relationship Id="rId11" Type="http://schemas.openxmlformats.org/officeDocument/2006/relationships/tags" Target="../tags/tag99.xml"/><Relationship Id="rId24" Type="http://schemas.openxmlformats.org/officeDocument/2006/relationships/tags" Target="../tags/tag112.xml"/><Relationship Id="rId32" Type="http://schemas.openxmlformats.org/officeDocument/2006/relationships/tags" Target="../tags/tag120.xml"/><Relationship Id="rId37" Type="http://schemas.openxmlformats.org/officeDocument/2006/relationships/tags" Target="../tags/tag125.xml"/><Relationship Id="rId40" Type="http://schemas.openxmlformats.org/officeDocument/2006/relationships/tags" Target="../tags/tag128.xml"/><Relationship Id="rId45" Type="http://schemas.openxmlformats.org/officeDocument/2006/relationships/tags" Target="../tags/tag133.xml"/><Relationship Id="rId53" Type="http://schemas.openxmlformats.org/officeDocument/2006/relationships/tags" Target="../tags/tag141.xml"/><Relationship Id="rId58" Type="http://schemas.openxmlformats.org/officeDocument/2006/relationships/slideLayout" Target="../slideLayouts/slideLayout2.xml"/><Relationship Id="rId5" Type="http://schemas.openxmlformats.org/officeDocument/2006/relationships/tags" Target="../tags/tag93.xml"/><Relationship Id="rId19" Type="http://schemas.openxmlformats.org/officeDocument/2006/relationships/tags" Target="../tags/tag107.xml"/><Relationship Id="rId4" Type="http://schemas.openxmlformats.org/officeDocument/2006/relationships/tags" Target="../tags/tag92.xml"/><Relationship Id="rId9" Type="http://schemas.openxmlformats.org/officeDocument/2006/relationships/tags" Target="../tags/tag97.xml"/><Relationship Id="rId14" Type="http://schemas.openxmlformats.org/officeDocument/2006/relationships/tags" Target="../tags/tag102.xml"/><Relationship Id="rId22" Type="http://schemas.openxmlformats.org/officeDocument/2006/relationships/tags" Target="../tags/tag110.xml"/><Relationship Id="rId27" Type="http://schemas.openxmlformats.org/officeDocument/2006/relationships/tags" Target="../tags/tag115.xml"/><Relationship Id="rId30" Type="http://schemas.openxmlformats.org/officeDocument/2006/relationships/tags" Target="../tags/tag118.xml"/><Relationship Id="rId35" Type="http://schemas.openxmlformats.org/officeDocument/2006/relationships/tags" Target="../tags/tag123.xml"/><Relationship Id="rId43" Type="http://schemas.openxmlformats.org/officeDocument/2006/relationships/tags" Target="../tags/tag131.xml"/><Relationship Id="rId48" Type="http://schemas.openxmlformats.org/officeDocument/2006/relationships/tags" Target="../tags/tag136.xml"/><Relationship Id="rId56" Type="http://schemas.openxmlformats.org/officeDocument/2006/relationships/tags" Target="../tags/tag144.xml"/><Relationship Id="rId8" Type="http://schemas.openxmlformats.org/officeDocument/2006/relationships/tags" Target="../tags/tag96.xml"/><Relationship Id="rId51" Type="http://schemas.openxmlformats.org/officeDocument/2006/relationships/tags" Target="../tags/tag139.xml"/><Relationship Id="rId3" Type="http://schemas.openxmlformats.org/officeDocument/2006/relationships/tags" Target="../tags/tag91.xml"/><Relationship Id="rId12" Type="http://schemas.openxmlformats.org/officeDocument/2006/relationships/tags" Target="../tags/tag100.xml"/><Relationship Id="rId17" Type="http://schemas.openxmlformats.org/officeDocument/2006/relationships/tags" Target="../tags/tag105.xml"/><Relationship Id="rId25" Type="http://schemas.openxmlformats.org/officeDocument/2006/relationships/tags" Target="../tags/tag113.xml"/><Relationship Id="rId33" Type="http://schemas.openxmlformats.org/officeDocument/2006/relationships/tags" Target="../tags/tag121.xml"/><Relationship Id="rId38" Type="http://schemas.openxmlformats.org/officeDocument/2006/relationships/tags" Target="../tags/tag126.xml"/><Relationship Id="rId46" Type="http://schemas.openxmlformats.org/officeDocument/2006/relationships/tags" Target="../tags/tag134.xml"/><Relationship Id="rId20" Type="http://schemas.openxmlformats.org/officeDocument/2006/relationships/tags" Target="../tags/tag108.xml"/><Relationship Id="rId41" Type="http://schemas.openxmlformats.org/officeDocument/2006/relationships/tags" Target="../tags/tag129.xml"/><Relationship Id="rId54" Type="http://schemas.openxmlformats.org/officeDocument/2006/relationships/tags" Target="../tags/tag142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5" Type="http://schemas.openxmlformats.org/officeDocument/2006/relationships/tags" Target="../tags/tag103.xml"/><Relationship Id="rId23" Type="http://schemas.openxmlformats.org/officeDocument/2006/relationships/tags" Target="../tags/tag111.xml"/><Relationship Id="rId28" Type="http://schemas.openxmlformats.org/officeDocument/2006/relationships/tags" Target="../tags/tag116.xml"/><Relationship Id="rId36" Type="http://schemas.openxmlformats.org/officeDocument/2006/relationships/tags" Target="../tags/tag124.xml"/><Relationship Id="rId49" Type="http://schemas.openxmlformats.org/officeDocument/2006/relationships/tags" Target="../tags/tag137.xml"/><Relationship Id="rId57" Type="http://schemas.openxmlformats.org/officeDocument/2006/relationships/tags" Target="../tags/tag145.xml"/><Relationship Id="rId10" Type="http://schemas.openxmlformats.org/officeDocument/2006/relationships/tags" Target="../tags/tag98.xml"/><Relationship Id="rId31" Type="http://schemas.openxmlformats.org/officeDocument/2006/relationships/tags" Target="../tags/tag119.xml"/><Relationship Id="rId44" Type="http://schemas.openxmlformats.org/officeDocument/2006/relationships/tags" Target="../tags/tag132.xml"/><Relationship Id="rId52" Type="http://schemas.openxmlformats.org/officeDocument/2006/relationships/tags" Target="../tags/tag140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3" Type="http://schemas.openxmlformats.org/officeDocument/2006/relationships/tags" Target="../tags/tag158.xml"/><Relationship Id="rId18" Type="http://schemas.openxmlformats.org/officeDocument/2006/relationships/tags" Target="../tags/tag163.xml"/><Relationship Id="rId26" Type="http://schemas.openxmlformats.org/officeDocument/2006/relationships/tags" Target="../tags/tag171.xml"/><Relationship Id="rId39" Type="http://schemas.openxmlformats.org/officeDocument/2006/relationships/tags" Target="../tags/tag184.xml"/><Relationship Id="rId21" Type="http://schemas.openxmlformats.org/officeDocument/2006/relationships/tags" Target="../tags/tag166.xml"/><Relationship Id="rId34" Type="http://schemas.openxmlformats.org/officeDocument/2006/relationships/tags" Target="../tags/tag179.xml"/><Relationship Id="rId7" Type="http://schemas.openxmlformats.org/officeDocument/2006/relationships/tags" Target="../tags/tag152.xml"/><Relationship Id="rId2" Type="http://schemas.openxmlformats.org/officeDocument/2006/relationships/tags" Target="../tags/tag147.xml"/><Relationship Id="rId16" Type="http://schemas.openxmlformats.org/officeDocument/2006/relationships/tags" Target="../tags/tag161.xml"/><Relationship Id="rId20" Type="http://schemas.openxmlformats.org/officeDocument/2006/relationships/tags" Target="../tags/tag165.xml"/><Relationship Id="rId29" Type="http://schemas.openxmlformats.org/officeDocument/2006/relationships/tags" Target="../tags/tag174.xml"/><Relationship Id="rId41" Type="http://schemas.openxmlformats.org/officeDocument/2006/relationships/slideLayout" Target="../slideLayouts/slideLayout2.xml"/><Relationship Id="rId1" Type="http://schemas.openxmlformats.org/officeDocument/2006/relationships/tags" Target="../tags/tag146.xml"/><Relationship Id="rId6" Type="http://schemas.openxmlformats.org/officeDocument/2006/relationships/tags" Target="../tags/tag151.xml"/><Relationship Id="rId11" Type="http://schemas.openxmlformats.org/officeDocument/2006/relationships/tags" Target="../tags/tag156.xml"/><Relationship Id="rId24" Type="http://schemas.openxmlformats.org/officeDocument/2006/relationships/tags" Target="../tags/tag169.xml"/><Relationship Id="rId32" Type="http://schemas.openxmlformats.org/officeDocument/2006/relationships/tags" Target="../tags/tag177.xml"/><Relationship Id="rId37" Type="http://schemas.openxmlformats.org/officeDocument/2006/relationships/tags" Target="../tags/tag182.xml"/><Relationship Id="rId40" Type="http://schemas.openxmlformats.org/officeDocument/2006/relationships/tags" Target="../tags/tag185.xml"/><Relationship Id="rId5" Type="http://schemas.openxmlformats.org/officeDocument/2006/relationships/tags" Target="../tags/tag150.xml"/><Relationship Id="rId15" Type="http://schemas.openxmlformats.org/officeDocument/2006/relationships/tags" Target="../tags/tag160.xml"/><Relationship Id="rId23" Type="http://schemas.openxmlformats.org/officeDocument/2006/relationships/tags" Target="../tags/tag168.xml"/><Relationship Id="rId28" Type="http://schemas.openxmlformats.org/officeDocument/2006/relationships/tags" Target="../tags/tag173.xml"/><Relationship Id="rId36" Type="http://schemas.openxmlformats.org/officeDocument/2006/relationships/tags" Target="../tags/tag181.xml"/><Relationship Id="rId10" Type="http://schemas.openxmlformats.org/officeDocument/2006/relationships/tags" Target="../tags/tag155.xml"/><Relationship Id="rId19" Type="http://schemas.openxmlformats.org/officeDocument/2006/relationships/tags" Target="../tags/tag164.xml"/><Relationship Id="rId31" Type="http://schemas.openxmlformats.org/officeDocument/2006/relationships/tags" Target="../tags/tag176.xml"/><Relationship Id="rId4" Type="http://schemas.openxmlformats.org/officeDocument/2006/relationships/tags" Target="../tags/tag149.xml"/><Relationship Id="rId9" Type="http://schemas.openxmlformats.org/officeDocument/2006/relationships/tags" Target="../tags/tag154.xml"/><Relationship Id="rId14" Type="http://schemas.openxmlformats.org/officeDocument/2006/relationships/tags" Target="../tags/tag159.xml"/><Relationship Id="rId22" Type="http://schemas.openxmlformats.org/officeDocument/2006/relationships/tags" Target="../tags/tag167.xml"/><Relationship Id="rId27" Type="http://schemas.openxmlformats.org/officeDocument/2006/relationships/tags" Target="../tags/tag172.xml"/><Relationship Id="rId30" Type="http://schemas.openxmlformats.org/officeDocument/2006/relationships/tags" Target="../tags/tag175.xml"/><Relationship Id="rId35" Type="http://schemas.openxmlformats.org/officeDocument/2006/relationships/tags" Target="../tags/tag180.xml"/><Relationship Id="rId8" Type="http://schemas.openxmlformats.org/officeDocument/2006/relationships/tags" Target="../tags/tag153.xml"/><Relationship Id="rId3" Type="http://schemas.openxmlformats.org/officeDocument/2006/relationships/tags" Target="../tags/tag148.xml"/><Relationship Id="rId12" Type="http://schemas.openxmlformats.org/officeDocument/2006/relationships/tags" Target="../tags/tag157.xml"/><Relationship Id="rId17" Type="http://schemas.openxmlformats.org/officeDocument/2006/relationships/tags" Target="../tags/tag162.xml"/><Relationship Id="rId25" Type="http://schemas.openxmlformats.org/officeDocument/2006/relationships/tags" Target="../tags/tag170.xml"/><Relationship Id="rId33" Type="http://schemas.openxmlformats.org/officeDocument/2006/relationships/tags" Target="../tags/tag178.xml"/><Relationship Id="rId38" Type="http://schemas.openxmlformats.org/officeDocument/2006/relationships/tags" Target="../tags/tag18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www.yelp.com/biz/forever-flawless-natick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tags" Target="../tags/tag188.xml"/><Relationship Id="rId2" Type="http://schemas.openxmlformats.org/officeDocument/2006/relationships/tags" Target="../tags/tag187.xml"/><Relationship Id="rId1" Type="http://schemas.openxmlformats.org/officeDocument/2006/relationships/tags" Target="../tags/tag1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9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8" Type="http://schemas.openxmlformats.org/officeDocument/2006/relationships/tags" Target="../tags/tag197.xml"/><Relationship Id="rId13" Type="http://schemas.openxmlformats.org/officeDocument/2006/relationships/tags" Target="../tags/tag202.xml"/><Relationship Id="rId18" Type="http://schemas.openxmlformats.org/officeDocument/2006/relationships/tags" Target="../tags/tag207.xml"/><Relationship Id="rId3" Type="http://schemas.openxmlformats.org/officeDocument/2006/relationships/tags" Target="../tags/tag192.xml"/><Relationship Id="rId7" Type="http://schemas.openxmlformats.org/officeDocument/2006/relationships/tags" Target="../tags/tag196.xml"/><Relationship Id="rId12" Type="http://schemas.openxmlformats.org/officeDocument/2006/relationships/tags" Target="../tags/tag201.xml"/><Relationship Id="rId17" Type="http://schemas.openxmlformats.org/officeDocument/2006/relationships/tags" Target="../tags/tag206.xml"/><Relationship Id="rId2" Type="http://schemas.openxmlformats.org/officeDocument/2006/relationships/tags" Target="../tags/tag191.xml"/><Relationship Id="rId16" Type="http://schemas.openxmlformats.org/officeDocument/2006/relationships/tags" Target="../tags/tag205.xml"/><Relationship Id="rId1" Type="http://schemas.openxmlformats.org/officeDocument/2006/relationships/tags" Target="../tags/tag190.xml"/><Relationship Id="rId6" Type="http://schemas.openxmlformats.org/officeDocument/2006/relationships/tags" Target="../tags/tag195.xml"/><Relationship Id="rId11" Type="http://schemas.openxmlformats.org/officeDocument/2006/relationships/tags" Target="../tags/tag200.xml"/><Relationship Id="rId5" Type="http://schemas.openxmlformats.org/officeDocument/2006/relationships/tags" Target="../tags/tag194.xml"/><Relationship Id="rId15" Type="http://schemas.openxmlformats.org/officeDocument/2006/relationships/tags" Target="../tags/tag204.xml"/><Relationship Id="rId10" Type="http://schemas.openxmlformats.org/officeDocument/2006/relationships/tags" Target="../tags/tag199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93.xml"/><Relationship Id="rId9" Type="http://schemas.openxmlformats.org/officeDocument/2006/relationships/tags" Target="../tags/tag198.xml"/><Relationship Id="rId14" Type="http://schemas.openxmlformats.org/officeDocument/2006/relationships/tags" Target="../tags/tag20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Selling and Sales Techniques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66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personality traits make for a good salesman?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What personality types are not well suited for a profession in selling?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1960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4642"/>
            <a:ext cx="7313613" cy="868362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The top three skills salespeople </a:t>
            </a:r>
            <a:r>
              <a:rPr lang="en-US" dirty="0" smtClean="0">
                <a:effectLst/>
              </a:rPr>
              <a:t>have:</a:t>
            </a:r>
            <a:r>
              <a:rPr lang="en-US" sz="4000" dirty="0">
                <a:effectLst/>
              </a:rPr>
              <a:t/>
            </a:r>
            <a:br>
              <a:rPr lang="en-US" sz="4000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4700"/>
            <a:ext cx="7136817" cy="5077623"/>
          </a:xfrm>
        </p:spPr>
        <p:txBody>
          <a:bodyPr>
            <a:normAutofit/>
          </a:bodyPr>
          <a:lstStyle/>
          <a:p>
            <a:pPr lvl="0"/>
            <a:r>
              <a:rPr lang="en-US" sz="4000" dirty="0" smtClean="0">
                <a:effectLst/>
              </a:rPr>
              <a:t>Communication</a:t>
            </a:r>
            <a:endParaRPr lang="en-US" sz="4000" dirty="0">
              <a:effectLst/>
            </a:endParaRPr>
          </a:p>
          <a:p>
            <a:pPr lvl="0"/>
            <a:r>
              <a:rPr lang="en-US" sz="4000" dirty="0" smtClean="0">
                <a:effectLst/>
              </a:rPr>
              <a:t>Human </a:t>
            </a:r>
            <a:r>
              <a:rPr lang="en-US" sz="4000" dirty="0">
                <a:effectLst/>
              </a:rPr>
              <a:t>relations</a:t>
            </a:r>
          </a:p>
          <a:p>
            <a:pPr lvl="0"/>
            <a:r>
              <a:rPr lang="en-US" sz="4000" dirty="0" smtClean="0">
                <a:effectLst/>
              </a:rPr>
              <a:t>Technical </a:t>
            </a:r>
            <a:r>
              <a:rPr lang="en-US" sz="4000" dirty="0">
                <a:effectLst/>
              </a:rPr>
              <a:t>knowledge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9278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468" y="1468650"/>
            <a:ext cx="8325096" cy="4678860"/>
          </a:xfrm>
        </p:spPr>
        <p:txBody>
          <a:bodyPr/>
          <a:lstStyle/>
          <a:p>
            <a:pPr lvl="2"/>
            <a:r>
              <a:rPr lang="en-US" sz="3500" dirty="0">
                <a:effectLst/>
              </a:rPr>
              <a:t>Listening </a:t>
            </a:r>
            <a:r>
              <a:rPr lang="en-US" sz="3500" dirty="0" smtClean="0">
                <a:effectLst/>
              </a:rPr>
              <a:t>carefully</a:t>
            </a:r>
          </a:p>
          <a:p>
            <a:pPr lvl="2"/>
            <a:endParaRPr lang="en-US" sz="3500" dirty="0">
              <a:effectLst/>
            </a:endParaRPr>
          </a:p>
          <a:p>
            <a:pPr lvl="2"/>
            <a:r>
              <a:rPr lang="en-US" sz="3500" dirty="0">
                <a:effectLst/>
              </a:rPr>
              <a:t>Speaking </a:t>
            </a:r>
            <a:r>
              <a:rPr lang="en-US" sz="3500" dirty="0" smtClean="0">
                <a:effectLst/>
              </a:rPr>
              <a:t>clearly</a:t>
            </a:r>
          </a:p>
          <a:p>
            <a:pPr lvl="2"/>
            <a:endParaRPr lang="en-US" sz="3500" dirty="0">
              <a:effectLst/>
            </a:endParaRPr>
          </a:p>
          <a:p>
            <a:pPr lvl="2"/>
            <a:r>
              <a:rPr lang="en-US" sz="3500" dirty="0">
                <a:effectLst/>
              </a:rPr>
              <a:t>Expressing yourself 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95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15472"/>
            <a:ext cx="7357531" cy="5077623"/>
          </a:xfrm>
        </p:spPr>
        <p:txBody>
          <a:bodyPr>
            <a:normAutofit/>
          </a:bodyPr>
          <a:lstStyle/>
          <a:p>
            <a:pPr lvl="2"/>
            <a:r>
              <a:rPr lang="en-US" sz="3500" dirty="0">
                <a:effectLst/>
              </a:rPr>
              <a:t>Knowing how to relate to different types of </a:t>
            </a:r>
            <a:r>
              <a:rPr lang="en-US" sz="3500" dirty="0" smtClean="0">
                <a:effectLst/>
              </a:rPr>
              <a:t>people</a:t>
            </a:r>
          </a:p>
          <a:p>
            <a:pPr lvl="2"/>
            <a:endParaRPr lang="en-US" sz="3500" dirty="0">
              <a:effectLst/>
            </a:endParaRPr>
          </a:p>
          <a:p>
            <a:pPr lvl="2"/>
            <a:r>
              <a:rPr lang="en-US" sz="3500" dirty="0">
                <a:effectLst/>
              </a:rPr>
              <a:t>How to be </a:t>
            </a:r>
            <a:r>
              <a:rPr lang="en-US" sz="3500" dirty="0" smtClean="0">
                <a:effectLst/>
              </a:rPr>
              <a:t>tactful</a:t>
            </a:r>
          </a:p>
          <a:p>
            <a:pPr lvl="2"/>
            <a:endParaRPr lang="en-US" sz="3500" dirty="0">
              <a:effectLst/>
            </a:endParaRPr>
          </a:p>
          <a:p>
            <a:pPr lvl="2"/>
            <a:r>
              <a:rPr lang="en-US" sz="3500" dirty="0">
                <a:effectLst/>
              </a:rPr>
              <a:t>How to ask good questions</a:t>
            </a:r>
          </a:p>
          <a:p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04624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399" y="1685333"/>
            <a:ext cx="7377694" cy="4260628"/>
          </a:xfrm>
        </p:spPr>
        <p:txBody>
          <a:bodyPr/>
          <a:lstStyle/>
          <a:p>
            <a:pPr lvl="2"/>
            <a:r>
              <a:rPr lang="en-US" sz="3500" dirty="0">
                <a:effectLst/>
              </a:rPr>
              <a:t>Product </a:t>
            </a:r>
            <a:r>
              <a:rPr lang="en-US" sz="3500" dirty="0" smtClean="0">
                <a:effectLst/>
              </a:rPr>
              <a:t>knowledge</a:t>
            </a:r>
          </a:p>
          <a:p>
            <a:pPr lvl="2"/>
            <a:endParaRPr lang="en-US" sz="3500" dirty="0">
              <a:effectLst/>
            </a:endParaRPr>
          </a:p>
          <a:p>
            <a:pPr lvl="2"/>
            <a:r>
              <a:rPr lang="en-US" sz="3500" dirty="0">
                <a:effectLst/>
              </a:rPr>
              <a:t>Selling </a:t>
            </a:r>
            <a:r>
              <a:rPr lang="en-US" sz="3500" dirty="0" smtClean="0">
                <a:effectLst/>
              </a:rPr>
              <a:t>techniques</a:t>
            </a:r>
          </a:p>
          <a:p>
            <a:pPr lvl="2"/>
            <a:endParaRPr lang="en-US" sz="3500" dirty="0">
              <a:effectLst/>
            </a:endParaRPr>
          </a:p>
          <a:p>
            <a:pPr lvl="2"/>
            <a:r>
              <a:rPr lang="en-US" sz="3500" dirty="0">
                <a:effectLst/>
              </a:rPr>
              <a:t>Computer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83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Endless </a:t>
            </a:r>
            <a:r>
              <a:rPr lang="en-US" b="1" dirty="0"/>
              <a:t>chain </a:t>
            </a:r>
            <a:r>
              <a:rPr lang="en-US" b="1" dirty="0" smtClean="0"/>
              <a:t>method</a:t>
            </a:r>
            <a:r>
              <a:rPr lang="en-US" dirty="0" smtClean="0"/>
              <a:t>- when </a:t>
            </a:r>
            <a:r>
              <a:rPr lang="en-US" dirty="0"/>
              <a:t>salespeople ask previous customers for names of potential customers </a:t>
            </a:r>
            <a:endParaRPr lang="en-US" dirty="0" smtClean="0"/>
          </a:p>
          <a:p>
            <a:r>
              <a:rPr lang="en-US" dirty="0" smtClean="0"/>
              <a:t>Commercial </a:t>
            </a:r>
            <a:r>
              <a:rPr lang="en-US" dirty="0"/>
              <a:t>Lists</a:t>
            </a:r>
          </a:p>
          <a:p>
            <a:r>
              <a:rPr lang="en-US" dirty="0"/>
              <a:t>Customer Referrals</a:t>
            </a:r>
          </a:p>
          <a:p>
            <a:r>
              <a:rPr lang="en-US" b="1" u="sng" dirty="0"/>
              <a:t>Cold Canvassing </a:t>
            </a:r>
            <a:r>
              <a:rPr lang="en-US" dirty="0"/>
              <a:t>– selected at random. (door to door)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8"/>
            <a:ext cx="7784757" cy="47027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/>
              <a:t>Sales Process- </a:t>
            </a:r>
            <a:r>
              <a:rPr lang="en-US" dirty="0"/>
              <a:t>a series of steps that a salesperson goes through to help the customer make a satisfying buying decision.  </a:t>
            </a:r>
          </a:p>
          <a:p>
            <a:pPr>
              <a:buFont typeface="+mj-lt"/>
              <a:buAutoNum type="arabicPeriod"/>
            </a:pPr>
            <a:r>
              <a:rPr lang="en-US" dirty="0"/>
              <a:t> </a:t>
            </a:r>
            <a:r>
              <a:rPr lang="en-US" b="1" dirty="0" smtClean="0"/>
              <a:t>Approaching </a:t>
            </a:r>
            <a:r>
              <a:rPr lang="en-US" b="1" dirty="0"/>
              <a:t>the customer</a:t>
            </a:r>
            <a:r>
              <a:rPr lang="en-US" dirty="0"/>
              <a:t> – ( </a:t>
            </a:r>
            <a:r>
              <a:rPr lang="en-US" dirty="0" err="1"/>
              <a:t>preapproach</a:t>
            </a:r>
            <a:r>
              <a:rPr lang="en-US" dirty="0"/>
              <a:t>, approach, determine needs</a:t>
            </a:r>
            <a:r>
              <a:rPr lang="en-US" dirty="0" smtClean="0"/>
              <a:t>)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en-US" b="1" dirty="0"/>
              <a:t>Determining needs</a:t>
            </a:r>
            <a:r>
              <a:rPr lang="en-US" dirty="0"/>
              <a:t> – learning what the customer is looking for in order to decide what products/features to show</a:t>
            </a:r>
            <a:r>
              <a:rPr lang="en-US" dirty="0" smtClean="0"/>
              <a:t>.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en-US" b="1" dirty="0"/>
              <a:t>Presenting the product</a:t>
            </a:r>
            <a:r>
              <a:rPr lang="en-US" dirty="0"/>
              <a:t> – educating the customer about the product’s features and benefits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1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Process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 smtClean="0"/>
              <a:t>4. Overcoming </a:t>
            </a:r>
            <a:r>
              <a:rPr lang="en-US" b="1" dirty="0"/>
              <a:t>objections</a:t>
            </a:r>
            <a:r>
              <a:rPr lang="en-US" dirty="0"/>
              <a:t> – learning why the customer is reluctant to buy, providing information to remove the uncertainty, and helping the customer to make a satisfying buying </a:t>
            </a:r>
            <a:r>
              <a:rPr lang="en-US" dirty="0" smtClean="0"/>
              <a:t>decision</a:t>
            </a:r>
          </a:p>
          <a:p>
            <a:pPr marL="0" lvl="0" indent="0">
              <a:buNone/>
            </a:pPr>
            <a:r>
              <a:rPr lang="en-US" b="1" dirty="0" smtClean="0"/>
              <a:t>5. Closing </a:t>
            </a:r>
            <a:r>
              <a:rPr lang="en-US" b="1" dirty="0"/>
              <a:t>the sale</a:t>
            </a:r>
            <a:r>
              <a:rPr lang="en-US" dirty="0"/>
              <a:t> – getting the customer’s positive agreement to </a:t>
            </a:r>
            <a:r>
              <a:rPr lang="en-US" dirty="0" smtClean="0"/>
              <a:t>buy</a:t>
            </a:r>
          </a:p>
          <a:p>
            <a:pPr marL="0" lvl="0" indent="0">
              <a:buNone/>
            </a:pPr>
            <a:r>
              <a:rPr lang="en-US" b="1" dirty="0" smtClean="0"/>
              <a:t>6. Suggestion </a:t>
            </a:r>
            <a:r>
              <a:rPr lang="en-US" b="1" dirty="0"/>
              <a:t>Selling</a:t>
            </a:r>
            <a:r>
              <a:rPr lang="en-US" dirty="0"/>
              <a:t> – suggesting additional merchandise or services that will; save your customer money or help your customer enjoy the original </a:t>
            </a:r>
            <a:r>
              <a:rPr lang="en-US" dirty="0" smtClean="0"/>
              <a:t>purchase</a:t>
            </a:r>
          </a:p>
          <a:p>
            <a:pPr marL="0" lvl="0" indent="0">
              <a:buNone/>
            </a:pPr>
            <a:r>
              <a:rPr lang="en-US" b="1" dirty="0" smtClean="0"/>
              <a:t>7. Relationship </a:t>
            </a:r>
            <a:r>
              <a:rPr lang="en-US" b="1" dirty="0"/>
              <a:t>building</a:t>
            </a:r>
            <a:r>
              <a:rPr lang="en-US" dirty="0"/>
              <a:t> – creating a means of maintaining contact with the customer after the sale is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55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1: Approaching the Customer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Three </a:t>
            </a:r>
            <a:r>
              <a:rPr lang="en-US" sz="3000" b="1" dirty="0"/>
              <a:t>purposes:</a:t>
            </a:r>
          </a:p>
          <a:p>
            <a:pPr lvl="0">
              <a:buFont typeface="+mj-lt"/>
              <a:buAutoNum type="arabicPeriod"/>
            </a:pPr>
            <a:r>
              <a:rPr lang="en-US" u="sng" dirty="0"/>
              <a:t>To begin conversation </a:t>
            </a:r>
            <a:r>
              <a:rPr lang="en-US" dirty="0"/>
              <a:t>– be alert to customers’ </a:t>
            </a:r>
            <a:r>
              <a:rPr lang="en-US" dirty="0" smtClean="0"/>
              <a:t>interest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en-US" u="sng" dirty="0"/>
              <a:t>Establish a relationship with the customer </a:t>
            </a:r>
            <a:r>
              <a:rPr lang="en-US" dirty="0"/>
              <a:t>– treat as individual </a:t>
            </a:r>
            <a:r>
              <a:rPr lang="en-US"/>
              <a:t>with </a:t>
            </a:r>
            <a:r>
              <a:rPr lang="en-US" smtClean="0"/>
              <a:t>no </a:t>
            </a:r>
            <a:r>
              <a:rPr lang="en-US" dirty="0"/>
              <a:t>stereo-typing, be perceptive about customers’ buying style, make them feel important</a:t>
            </a:r>
            <a:r>
              <a:rPr lang="en-US" dirty="0" smtClean="0"/>
              <a:t>.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en-US" u="sng" dirty="0"/>
              <a:t>Focus on the product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25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Approach in B2B Selling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Different </a:t>
            </a:r>
            <a:r>
              <a:rPr lang="en-US" dirty="0"/>
              <a:t>than retail </a:t>
            </a:r>
            <a:r>
              <a:rPr lang="en-US" dirty="0" smtClean="0"/>
              <a:t>selling:</a:t>
            </a:r>
            <a:endParaRPr lang="en-US" dirty="0"/>
          </a:p>
          <a:p>
            <a:pPr lvl="1"/>
            <a:r>
              <a:rPr lang="en-US" dirty="0"/>
              <a:t>Set up Appointment</a:t>
            </a:r>
          </a:p>
          <a:p>
            <a:pPr lvl="1"/>
            <a:r>
              <a:rPr lang="en-US" dirty="0"/>
              <a:t>Arrive early with professionalism</a:t>
            </a:r>
          </a:p>
          <a:p>
            <a:pPr lvl="1"/>
            <a:r>
              <a:rPr lang="en-US" dirty="0"/>
              <a:t>Firm had shake and smile</a:t>
            </a:r>
          </a:p>
          <a:p>
            <a:pPr lvl="1"/>
            <a:r>
              <a:rPr lang="en-US" dirty="0"/>
              <a:t>Use customer’s name</a:t>
            </a:r>
          </a:p>
          <a:p>
            <a:pPr lvl="1"/>
            <a:r>
              <a:rPr lang="en-US" dirty="0"/>
              <a:t>Have business card</a:t>
            </a:r>
          </a:p>
          <a:p>
            <a:pPr lvl="1"/>
            <a:r>
              <a:rPr lang="en-US" dirty="0"/>
              <a:t>Industry comments</a:t>
            </a:r>
          </a:p>
          <a:p>
            <a:pPr lvl="1"/>
            <a:r>
              <a:rPr lang="en-US" dirty="0"/>
              <a:t>Personal recollections? If not use small talk</a:t>
            </a:r>
          </a:p>
        </p:txBody>
      </p:sp>
    </p:spTree>
    <p:extLst>
      <p:ext uri="{BB962C8B-B14F-4D97-AF65-F5344CB8AC3E}">
        <p14:creationId xmlns:p14="http://schemas.microsoft.com/office/powerpoint/2010/main" val="12981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940" y="2035733"/>
            <a:ext cx="8385570" cy="4399686"/>
          </a:xfrm>
        </p:spPr>
        <p:txBody>
          <a:bodyPr>
            <a:normAutofit/>
          </a:bodyPr>
          <a:lstStyle/>
          <a:p>
            <a:r>
              <a:rPr lang="en-US" sz="2800" dirty="0" smtClean="0">
                <a:effectLst/>
              </a:rPr>
              <a:t>Yelp – Entry Level Sales</a:t>
            </a:r>
          </a:p>
          <a:p>
            <a:endParaRPr lang="en-US" sz="2800" dirty="0" smtClean="0">
              <a:effectLst/>
            </a:endParaRPr>
          </a:p>
          <a:p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HIGHLIGHT</a:t>
            </a:r>
            <a:r>
              <a:rPr lang="en-US" sz="2800" dirty="0" smtClean="0">
                <a:effectLst/>
              </a:rPr>
              <a:t> the </a:t>
            </a:r>
            <a:r>
              <a:rPr lang="en-US" sz="2800" i="1" u="sng" dirty="0" smtClean="0">
                <a:effectLst/>
              </a:rPr>
              <a:t>personality </a:t>
            </a:r>
            <a:r>
              <a:rPr lang="en-US" sz="2800" u="sng" dirty="0" smtClean="0">
                <a:effectLst/>
              </a:rPr>
              <a:t>characteristics</a:t>
            </a:r>
            <a:r>
              <a:rPr lang="en-US" sz="2800" dirty="0" smtClean="0">
                <a:effectLst/>
              </a:rPr>
              <a:t> </a:t>
            </a:r>
            <a:r>
              <a:rPr lang="en-US" sz="2800" dirty="0">
                <a:effectLst/>
              </a:rPr>
              <a:t>that </a:t>
            </a:r>
            <a:r>
              <a:rPr lang="en-US" sz="2800" dirty="0" smtClean="0">
                <a:effectLst/>
              </a:rPr>
              <a:t>you think </a:t>
            </a:r>
            <a:r>
              <a:rPr lang="en-US" sz="2800" dirty="0">
                <a:effectLst/>
              </a:rPr>
              <a:t>are most important to being a </a:t>
            </a:r>
            <a:r>
              <a:rPr lang="en-US" sz="2800" u="sng" dirty="0" smtClean="0">
                <a:effectLst/>
              </a:rPr>
              <a:t>successful sales person </a:t>
            </a:r>
          </a:p>
        </p:txBody>
      </p:sp>
    </p:spTree>
    <p:extLst>
      <p:ext uri="{BB962C8B-B14F-4D97-AF65-F5344CB8AC3E}">
        <p14:creationId xmlns:p14="http://schemas.microsoft.com/office/powerpoint/2010/main" val="2374258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The Approach in Retail Selling</a:t>
            </a:r>
            <a:r>
              <a:rPr lang="en-US" dirty="0"/>
              <a:t/>
            </a:r>
            <a:br>
              <a:rPr lang="en-US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/>
              <a:t>are three methods that are used in the initial approach to retail customers.</a:t>
            </a:r>
          </a:p>
          <a:p>
            <a:pPr>
              <a:buFont typeface="+mj-lt"/>
              <a:buAutoNum type="arabicPeriod"/>
            </a:pPr>
            <a:r>
              <a:rPr lang="en-US" b="1" u="sng" dirty="0"/>
              <a:t>Service Approach </a:t>
            </a:r>
            <a:r>
              <a:rPr lang="en-US" dirty="0"/>
              <a:t>– The sales person asks the customer if he or she needs assistance. “How may I help you?” This type of open ended question offers the customer a greater opportunity to respond with more then “yes” or “no”.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66776"/>
            <a:ext cx="7313613" cy="868362"/>
          </a:xfrm>
        </p:spPr>
        <p:txBody>
          <a:bodyPr/>
          <a:lstStyle/>
          <a:p>
            <a:r>
              <a:rPr lang="en-US" sz="4800" b="1" dirty="0"/>
              <a:t>The Approach in Retail Selling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29408"/>
            <a:ext cx="7313613" cy="40560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u="sng" dirty="0" smtClean="0"/>
              <a:t>Greeting </a:t>
            </a:r>
            <a:r>
              <a:rPr lang="en-US" b="1" u="sng" dirty="0"/>
              <a:t>Approach </a:t>
            </a:r>
            <a:r>
              <a:rPr lang="en-US" b="1" dirty="0"/>
              <a:t>– </a:t>
            </a:r>
            <a:r>
              <a:rPr lang="en-US" dirty="0"/>
              <a:t>Simply welcome the customer to the store. This lets the customer know that you are available for any questions or assistance. The greeting can be as simple as “Good morning.”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3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37419"/>
            <a:ext cx="7313613" cy="868362"/>
          </a:xfrm>
        </p:spPr>
        <p:txBody>
          <a:bodyPr/>
          <a:lstStyle/>
          <a:p>
            <a:r>
              <a:rPr lang="en-US" sz="4800" b="1" dirty="0"/>
              <a:t>The Approach in Retail Selling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93484"/>
            <a:ext cx="7313613" cy="4056062"/>
          </a:xfrm>
        </p:spPr>
        <p:txBody>
          <a:bodyPr/>
          <a:lstStyle/>
          <a:p>
            <a:r>
              <a:rPr lang="en-US" b="1" dirty="0" smtClean="0"/>
              <a:t>3. </a:t>
            </a:r>
            <a:r>
              <a:rPr lang="en-US" b="1" u="sng" dirty="0" smtClean="0"/>
              <a:t>Merchandise </a:t>
            </a:r>
            <a:r>
              <a:rPr lang="en-US" b="1" u="sng" dirty="0"/>
              <a:t>Approach </a:t>
            </a:r>
            <a:r>
              <a:rPr lang="en-US" dirty="0"/>
              <a:t>– The salesperson makes a comment or asks questions about a product in which the customer shows interest. If a customer stops and looks at a product you may open with a statement about the product’s features and benefits. Usually the most effective approach because it immediately focuses attention on the product.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Now: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</a:t>
            </a:r>
            <a:r>
              <a:rPr lang="en-US" sz="3200" dirty="0"/>
              <a:t>are </a:t>
            </a:r>
            <a:r>
              <a:rPr lang="en-US" sz="3200" u="sng" dirty="0"/>
              <a:t>three </a:t>
            </a:r>
            <a:r>
              <a:rPr lang="en-US" sz="3200" dirty="0"/>
              <a:t>different types of customers (think of situational influences from the previous unit).</a:t>
            </a:r>
          </a:p>
          <a:p>
            <a:endParaRPr lang="en-US" dirty="0"/>
          </a:p>
        </p:txBody>
      </p:sp>
      <p:sp>
        <p:nvSpPr>
          <p:cNvPr id="110" name="SMARTInkShape-93"/>
          <p:cNvSpPr/>
          <p:nvPr>
            <p:custDataLst>
              <p:tags r:id="rId1"/>
            </p:custDataLst>
          </p:nvPr>
        </p:nvSpPr>
        <p:spPr>
          <a:xfrm>
            <a:off x="1671707" y="3494051"/>
            <a:ext cx="1275091" cy="735959"/>
          </a:xfrm>
          <a:custGeom>
            <a:avLst/>
            <a:gdLst/>
            <a:ahLst/>
            <a:cxnLst/>
            <a:rect l="0" t="0" r="0" b="0"/>
            <a:pathLst>
              <a:path w="1275091" h="735959">
                <a:moveTo>
                  <a:pt x="623222" y="122472"/>
                </a:moveTo>
                <a:lnTo>
                  <a:pt x="623222" y="122472"/>
                </a:lnTo>
                <a:lnTo>
                  <a:pt x="599520" y="89289"/>
                </a:lnTo>
                <a:lnTo>
                  <a:pt x="568454" y="51499"/>
                </a:lnTo>
                <a:lnTo>
                  <a:pt x="546361" y="31218"/>
                </a:lnTo>
                <a:lnTo>
                  <a:pt x="510711" y="13634"/>
                </a:lnTo>
                <a:lnTo>
                  <a:pt x="474571" y="2691"/>
                </a:lnTo>
                <a:lnTo>
                  <a:pt x="437736" y="0"/>
                </a:lnTo>
                <a:lnTo>
                  <a:pt x="395843" y="6037"/>
                </a:lnTo>
                <a:lnTo>
                  <a:pt x="366723" y="14830"/>
                </a:lnTo>
                <a:lnTo>
                  <a:pt x="334598" y="25352"/>
                </a:lnTo>
                <a:lnTo>
                  <a:pt x="300476" y="38628"/>
                </a:lnTo>
                <a:lnTo>
                  <a:pt x="265467" y="57758"/>
                </a:lnTo>
                <a:lnTo>
                  <a:pt x="232710" y="82135"/>
                </a:lnTo>
                <a:lnTo>
                  <a:pt x="200622" y="110498"/>
                </a:lnTo>
                <a:lnTo>
                  <a:pt x="166517" y="142947"/>
                </a:lnTo>
                <a:lnTo>
                  <a:pt x="134162" y="177213"/>
                </a:lnTo>
                <a:lnTo>
                  <a:pt x="103245" y="213278"/>
                </a:lnTo>
                <a:lnTo>
                  <a:pt x="72968" y="252458"/>
                </a:lnTo>
                <a:lnTo>
                  <a:pt x="48267" y="295668"/>
                </a:lnTo>
                <a:lnTo>
                  <a:pt x="37512" y="318303"/>
                </a:lnTo>
                <a:lnTo>
                  <a:pt x="20271" y="361974"/>
                </a:lnTo>
                <a:lnTo>
                  <a:pt x="7979" y="404535"/>
                </a:lnTo>
                <a:lnTo>
                  <a:pt x="2515" y="446602"/>
                </a:lnTo>
                <a:lnTo>
                  <a:pt x="87" y="488449"/>
                </a:lnTo>
                <a:lnTo>
                  <a:pt x="0" y="529207"/>
                </a:lnTo>
                <a:lnTo>
                  <a:pt x="3269" y="567165"/>
                </a:lnTo>
                <a:lnTo>
                  <a:pt x="13320" y="601234"/>
                </a:lnTo>
                <a:lnTo>
                  <a:pt x="35714" y="645658"/>
                </a:lnTo>
                <a:lnTo>
                  <a:pt x="54529" y="670515"/>
                </a:lnTo>
                <a:lnTo>
                  <a:pt x="93013" y="700251"/>
                </a:lnTo>
                <a:lnTo>
                  <a:pt x="136828" y="721078"/>
                </a:lnTo>
                <a:lnTo>
                  <a:pt x="169914" y="730162"/>
                </a:lnTo>
                <a:lnTo>
                  <a:pt x="204463" y="734861"/>
                </a:lnTo>
                <a:lnTo>
                  <a:pt x="238670" y="735958"/>
                </a:lnTo>
                <a:lnTo>
                  <a:pt x="270409" y="733137"/>
                </a:lnTo>
                <a:lnTo>
                  <a:pt x="303698" y="725931"/>
                </a:lnTo>
                <a:lnTo>
                  <a:pt x="337345" y="717106"/>
                </a:lnTo>
                <a:lnTo>
                  <a:pt x="368835" y="709877"/>
                </a:lnTo>
                <a:lnTo>
                  <a:pt x="402013" y="698064"/>
                </a:lnTo>
                <a:lnTo>
                  <a:pt x="434618" y="682892"/>
                </a:lnTo>
                <a:lnTo>
                  <a:pt x="475287" y="657616"/>
                </a:lnTo>
                <a:lnTo>
                  <a:pt x="511480" y="631276"/>
                </a:lnTo>
                <a:lnTo>
                  <a:pt x="550879" y="593063"/>
                </a:lnTo>
                <a:lnTo>
                  <a:pt x="575660" y="559232"/>
                </a:lnTo>
                <a:lnTo>
                  <a:pt x="595570" y="521427"/>
                </a:lnTo>
                <a:lnTo>
                  <a:pt x="614037" y="478806"/>
                </a:lnTo>
                <a:lnTo>
                  <a:pt x="625093" y="448523"/>
                </a:lnTo>
                <a:lnTo>
                  <a:pt x="633314" y="415219"/>
                </a:lnTo>
                <a:lnTo>
                  <a:pt x="642921" y="380574"/>
                </a:lnTo>
                <a:lnTo>
                  <a:pt x="652813" y="346325"/>
                </a:lnTo>
                <a:lnTo>
                  <a:pt x="660518" y="314567"/>
                </a:lnTo>
                <a:lnTo>
                  <a:pt x="664953" y="285262"/>
                </a:lnTo>
                <a:lnTo>
                  <a:pt x="669894" y="246874"/>
                </a:lnTo>
                <a:lnTo>
                  <a:pt x="675173" y="202430"/>
                </a:lnTo>
                <a:lnTo>
                  <a:pt x="677700" y="168832"/>
                </a:lnTo>
                <a:lnTo>
                  <a:pt x="678392" y="142465"/>
                </a:lnTo>
                <a:lnTo>
                  <a:pt x="677508" y="105561"/>
                </a:lnTo>
                <a:lnTo>
                  <a:pt x="676894" y="64438"/>
                </a:lnTo>
                <a:lnTo>
                  <a:pt x="676801" y="51138"/>
                </a:lnTo>
                <a:lnTo>
                  <a:pt x="677793" y="65314"/>
                </a:lnTo>
                <a:lnTo>
                  <a:pt x="683869" y="92514"/>
                </a:lnTo>
                <a:lnTo>
                  <a:pt x="685362" y="135516"/>
                </a:lnTo>
                <a:lnTo>
                  <a:pt x="685621" y="175175"/>
                </a:lnTo>
                <a:lnTo>
                  <a:pt x="680957" y="218345"/>
                </a:lnTo>
                <a:lnTo>
                  <a:pt x="673292" y="262555"/>
                </a:lnTo>
                <a:lnTo>
                  <a:pt x="664737" y="307074"/>
                </a:lnTo>
                <a:lnTo>
                  <a:pt x="661517" y="339455"/>
                </a:lnTo>
                <a:lnTo>
                  <a:pt x="659094" y="372698"/>
                </a:lnTo>
                <a:lnTo>
                  <a:pt x="654710" y="404009"/>
                </a:lnTo>
                <a:lnTo>
                  <a:pt x="649454" y="437107"/>
                </a:lnTo>
                <a:lnTo>
                  <a:pt x="644803" y="469678"/>
                </a:lnTo>
                <a:lnTo>
                  <a:pt x="642184" y="510326"/>
                </a:lnTo>
                <a:lnTo>
                  <a:pt x="641408" y="546514"/>
                </a:lnTo>
                <a:lnTo>
                  <a:pt x="641146" y="585910"/>
                </a:lnTo>
                <a:lnTo>
                  <a:pt x="641082" y="622460"/>
                </a:lnTo>
                <a:lnTo>
                  <a:pt x="641082" y="613032"/>
                </a:lnTo>
                <a:lnTo>
                  <a:pt x="656332" y="576817"/>
                </a:lnTo>
                <a:lnTo>
                  <a:pt x="678673" y="538102"/>
                </a:lnTo>
                <a:lnTo>
                  <a:pt x="703152" y="502047"/>
                </a:lnTo>
                <a:lnTo>
                  <a:pt x="732350" y="465341"/>
                </a:lnTo>
                <a:lnTo>
                  <a:pt x="761746" y="443428"/>
                </a:lnTo>
                <a:lnTo>
                  <a:pt x="768158" y="441614"/>
                </a:lnTo>
                <a:lnTo>
                  <a:pt x="780573" y="442246"/>
                </a:lnTo>
                <a:lnTo>
                  <a:pt x="798719" y="448179"/>
                </a:lnTo>
                <a:lnTo>
                  <a:pt x="816663" y="460961"/>
                </a:lnTo>
                <a:lnTo>
                  <a:pt x="840505" y="491180"/>
                </a:lnTo>
                <a:lnTo>
                  <a:pt x="859361" y="523973"/>
                </a:lnTo>
                <a:lnTo>
                  <a:pt x="882367" y="563676"/>
                </a:lnTo>
                <a:lnTo>
                  <a:pt x="904176" y="601016"/>
                </a:lnTo>
                <a:lnTo>
                  <a:pt x="934892" y="637215"/>
                </a:lnTo>
                <a:lnTo>
                  <a:pt x="971112" y="672083"/>
                </a:lnTo>
                <a:lnTo>
                  <a:pt x="1002075" y="692181"/>
                </a:lnTo>
                <a:lnTo>
                  <a:pt x="1040971" y="708390"/>
                </a:lnTo>
                <a:lnTo>
                  <a:pt x="1062456" y="715490"/>
                </a:lnTo>
                <a:lnTo>
                  <a:pt x="1085709" y="719232"/>
                </a:lnTo>
                <a:lnTo>
                  <a:pt x="1110140" y="720734"/>
                </a:lnTo>
                <a:lnTo>
                  <a:pt x="1135358" y="720743"/>
                </a:lnTo>
                <a:lnTo>
                  <a:pt x="1162091" y="718765"/>
                </a:lnTo>
                <a:lnTo>
                  <a:pt x="1189836" y="715462"/>
                </a:lnTo>
                <a:lnTo>
                  <a:pt x="1218254" y="711275"/>
                </a:lnTo>
                <a:lnTo>
                  <a:pt x="1275090" y="70290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4" name="SMARTInkShape-Group24"/>
          <p:cNvGrpSpPr/>
          <p:nvPr/>
        </p:nvGrpSpPr>
        <p:grpSpPr>
          <a:xfrm>
            <a:off x="2821781" y="3500437"/>
            <a:ext cx="5241727" cy="954993"/>
            <a:chOff x="2821781" y="3500437"/>
            <a:chExt cx="5241727" cy="954993"/>
          </a:xfrm>
        </p:grpSpPr>
        <p:sp>
          <p:nvSpPr>
            <p:cNvPr id="111" name="SMARTInkShape-94"/>
            <p:cNvSpPr/>
            <p:nvPr>
              <p:custDataLst>
                <p:tags r:id="rId76"/>
              </p:custDataLst>
            </p:nvPr>
          </p:nvSpPr>
          <p:spPr>
            <a:xfrm>
              <a:off x="2821781" y="3786425"/>
              <a:ext cx="241103" cy="495316"/>
            </a:xfrm>
            <a:custGeom>
              <a:avLst/>
              <a:gdLst/>
              <a:ahLst/>
              <a:cxnLst/>
              <a:rect l="0" t="0" r="0" b="0"/>
              <a:pathLst>
                <a:path w="241103" h="495316">
                  <a:moveTo>
                    <a:pt x="0" y="258723"/>
                  </a:moveTo>
                  <a:lnTo>
                    <a:pt x="0" y="258723"/>
                  </a:lnTo>
                  <a:lnTo>
                    <a:pt x="43277" y="239296"/>
                  </a:lnTo>
                  <a:lnTo>
                    <a:pt x="80097" y="212001"/>
                  </a:lnTo>
                  <a:lnTo>
                    <a:pt x="109896" y="170817"/>
                  </a:lnTo>
                  <a:lnTo>
                    <a:pt x="132773" y="136214"/>
                  </a:lnTo>
                  <a:lnTo>
                    <a:pt x="147709" y="100826"/>
                  </a:lnTo>
                  <a:lnTo>
                    <a:pt x="158584" y="77091"/>
                  </a:lnTo>
                  <a:lnTo>
                    <a:pt x="156802" y="45376"/>
                  </a:lnTo>
                  <a:lnTo>
                    <a:pt x="147081" y="15074"/>
                  </a:lnTo>
                  <a:lnTo>
                    <a:pt x="136145" y="1606"/>
                  </a:lnTo>
                  <a:lnTo>
                    <a:pt x="129459" y="0"/>
                  </a:lnTo>
                  <a:lnTo>
                    <a:pt x="114092" y="3506"/>
                  </a:lnTo>
                  <a:lnTo>
                    <a:pt x="88706" y="26117"/>
                  </a:lnTo>
                  <a:lnTo>
                    <a:pt x="62333" y="67433"/>
                  </a:lnTo>
                  <a:lnTo>
                    <a:pt x="44570" y="108221"/>
                  </a:lnTo>
                  <a:lnTo>
                    <a:pt x="35667" y="131599"/>
                  </a:lnTo>
                  <a:lnTo>
                    <a:pt x="27747" y="156114"/>
                  </a:lnTo>
                  <a:lnTo>
                    <a:pt x="20483" y="181388"/>
                  </a:lnTo>
                  <a:lnTo>
                    <a:pt x="13655" y="207167"/>
                  </a:lnTo>
                  <a:lnTo>
                    <a:pt x="9104" y="233282"/>
                  </a:lnTo>
                  <a:lnTo>
                    <a:pt x="6069" y="259621"/>
                  </a:lnTo>
                  <a:lnTo>
                    <a:pt x="4046" y="286111"/>
                  </a:lnTo>
                  <a:lnTo>
                    <a:pt x="2698" y="311708"/>
                  </a:lnTo>
                  <a:lnTo>
                    <a:pt x="1798" y="336711"/>
                  </a:lnTo>
                  <a:lnTo>
                    <a:pt x="1199" y="361317"/>
                  </a:lnTo>
                  <a:lnTo>
                    <a:pt x="8470" y="401885"/>
                  </a:lnTo>
                  <a:lnTo>
                    <a:pt x="21624" y="434468"/>
                  </a:lnTo>
                  <a:lnTo>
                    <a:pt x="45764" y="468554"/>
                  </a:lnTo>
                  <a:lnTo>
                    <a:pt x="63004" y="484603"/>
                  </a:lnTo>
                  <a:lnTo>
                    <a:pt x="83233" y="493060"/>
                  </a:lnTo>
                  <a:lnTo>
                    <a:pt x="94184" y="495315"/>
                  </a:lnTo>
                  <a:lnTo>
                    <a:pt x="133299" y="489007"/>
                  </a:lnTo>
                  <a:lnTo>
                    <a:pt x="176308" y="465090"/>
                  </a:lnTo>
                  <a:lnTo>
                    <a:pt x="215730" y="432868"/>
                  </a:lnTo>
                  <a:lnTo>
                    <a:pt x="241102" y="4105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5"/>
            <p:cNvSpPr/>
            <p:nvPr>
              <p:custDataLst>
                <p:tags r:id="rId77"/>
              </p:custDataLst>
            </p:nvPr>
          </p:nvSpPr>
          <p:spPr>
            <a:xfrm>
              <a:off x="3171136" y="3804046"/>
              <a:ext cx="240005" cy="357189"/>
            </a:xfrm>
            <a:custGeom>
              <a:avLst/>
              <a:gdLst/>
              <a:ahLst/>
              <a:cxnLst/>
              <a:rect l="0" t="0" r="0" b="0"/>
              <a:pathLst>
                <a:path w="240005" h="357189">
                  <a:moveTo>
                    <a:pt x="141778" y="0"/>
                  </a:moveTo>
                  <a:lnTo>
                    <a:pt x="141778" y="0"/>
                  </a:lnTo>
                  <a:lnTo>
                    <a:pt x="108594" y="9481"/>
                  </a:lnTo>
                  <a:lnTo>
                    <a:pt x="73737" y="29599"/>
                  </a:lnTo>
                  <a:lnTo>
                    <a:pt x="44558" y="59151"/>
                  </a:lnTo>
                  <a:lnTo>
                    <a:pt x="21801" y="97784"/>
                  </a:lnTo>
                  <a:lnTo>
                    <a:pt x="11395" y="128788"/>
                  </a:lnTo>
                  <a:lnTo>
                    <a:pt x="4454" y="162412"/>
                  </a:lnTo>
                  <a:lnTo>
                    <a:pt x="1370" y="197199"/>
                  </a:lnTo>
                  <a:lnTo>
                    <a:pt x="0" y="229858"/>
                  </a:lnTo>
                  <a:lnTo>
                    <a:pt x="1874" y="270844"/>
                  </a:lnTo>
                  <a:lnTo>
                    <a:pt x="11396" y="306619"/>
                  </a:lnTo>
                  <a:lnTo>
                    <a:pt x="15169" y="311569"/>
                  </a:lnTo>
                  <a:lnTo>
                    <a:pt x="24653" y="317069"/>
                  </a:lnTo>
                  <a:lnTo>
                    <a:pt x="38129" y="316868"/>
                  </a:lnTo>
                  <a:lnTo>
                    <a:pt x="54040" y="312479"/>
                  </a:lnTo>
                  <a:lnTo>
                    <a:pt x="71033" y="303914"/>
                  </a:lnTo>
                  <a:lnTo>
                    <a:pt x="106196" y="267988"/>
                  </a:lnTo>
                  <a:lnTo>
                    <a:pt x="131897" y="233303"/>
                  </a:lnTo>
                  <a:lnTo>
                    <a:pt x="152520" y="193041"/>
                  </a:lnTo>
                  <a:lnTo>
                    <a:pt x="169214" y="155535"/>
                  </a:lnTo>
                  <a:lnTo>
                    <a:pt x="175860" y="112597"/>
                  </a:lnTo>
                  <a:lnTo>
                    <a:pt x="177762" y="98661"/>
                  </a:lnTo>
                  <a:lnTo>
                    <a:pt x="185089" y="82973"/>
                  </a:lnTo>
                  <a:lnTo>
                    <a:pt x="185535" y="83096"/>
                  </a:lnTo>
                  <a:lnTo>
                    <a:pt x="186162" y="88011"/>
                  </a:lnTo>
                  <a:lnTo>
                    <a:pt x="193532" y="128692"/>
                  </a:lnTo>
                  <a:lnTo>
                    <a:pt x="198845" y="161707"/>
                  </a:lnTo>
                  <a:lnTo>
                    <a:pt x="207159" y="204824"/>
                  </a:lnTo>
                  <a:lnTo>
                    <a:pt x="212154" y="228823"/>
                  </a:lnTo>
                  <a:lnTo>
                    <a:pt x="217469" y="253752"/>
                  </a:lnTo>
                  <a:lnTo>
                    <a:pt x="222997" y="279301"/>
                  </a:lnTo>
                  <a:lnTo>
                    <a:pt x="232445" y="322571"/>
                  </a:lnTo>
                  <a:lnTo>
                    <a:pt x="240004" y="3571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6"/>
            <p:cNvSpPr/>
            <p:nvPr>
              <p:custDataLst>
                <p:tags r:id="rId78"/>
              </p:custDataLst>
            </p:nvPr>
          </p:nvSpPr>
          <p:spPr>
            <a:xfrm>
              <a:off x="3554450" y="3773371"/>
              <a:ext cx="265438" cy="682059"/>
            </a:xfrm>
            <a:custGeom>
              <a:avLst/>
              <a:gdLst/>
              <a:ahLst/>
              <a:cxnLst/>
              <a:rect l="0" t="0" r="0" b="0"/>
              <a:pathLst>
                <a:path w="265438" h="682059">
                  <a:moveTo>
                    <a:pt x="62073" y="253918"/>
                  </a:moveTo>
                  <a:lnTo>
                    <a:pt x="62073" y="253918"/>
                  </a:lnTo>
                  <a:lnTo>
                    <a:pt x="67365" y="288314"/>
                  </a:lnTo>
                  <a:lnTo>
                    <a:pt x="71555" y="315544"/>
                  </a:lnTo>
                  <a:lnTo>
                    <a:pt x="81292" y="351557"/>
                  </a:lnTo>
                  <a:lnTo>
                    <a:pt x="94730" y="393424"/>
                  </a:lnTo>
                  <a:lnTo>
                    <a:pt x="110633" y="439196"/>
                  </a:lnTo>
                  <a:lnTo>
                    <a:pt x="124213" y="476655"/>
                  </a:lnTo>
                  <a:lnTo>
                    <a:pt x="136242" y="508573"/>
                  </a:lnTo>
                  <a:lnTo>
                    <a:pt x="147238" y="536798"/>
                  </a:lnTo>
                  <a:lnTo>
                    <a:pt x="156552" y="561566"/>
                  </a:lnTo>
                  <a:lnTo>
                    <a:pt x="172194" y="604963"/>
                  </a:lnTo>
                  <a:lnTo>
                    <a:pt x="187416" y="648642"/>
                  </a:lnTo>
                  <a:lnTo>
                    <a:pt x="206376" y="681814"/>
                  </a:lnTo>
                  <a:lnTo>
                    <a:pt x="205900" y="682058"/>
                  </a:lnTo>
                  <a:lnTo>
                    <a:pt x="187422" y="648046"/>
                  </a:lnTo>
                  <a:lnTo>
                    <a:pt x="160398" y="603530"/>
                  </a:lnTo>
                  <a:lnTo>
                    <a:pt x="142484" y="566067"/>
                  </a:lnTo>
                  <a:lnTo>
                    <a:pt x="124601" y="526265"/>
                  </a:lnTo>
                  <a:lnTo>
                    <a:pt x="104084" y="482779"/>
                  </a:lnTo>
                  <a:lnTo>
                    <a:pt x="93057" y="460070"/>
                  </a:lnTo>
                  <a:lnTo>
                    <a:pt x="82729" y="436993"/>
                  </a:lnTo>
                  <a:lnTo>
                    <a:pt x="72867" y="413671"/>
                  </a:lnTo>
                  <a:lnTo>
                    <a:pt x="63316" y="390186"/>
                  </a:lnTo>
                  <a:lnTo>
                    <a:pt x="54965" y="366591"/>
                  </a:lnTo>
                  <a:lnTo>
                    <a:pt x="47412" y="342924"/>
                  </a:lnTo>
                  <a:lnTo>
                    <a:pt x="40393" y="319209"/>
                  </a:lnTo>
                  <a:lnTo>
                    <a:pt x="32737" y="296453"/>
                  </a:lnTo>
                  <a:lnTo>
                    <a:pt x="16292" y="252648"/>
                  </a:lnTo>
                  <a:lnTo>
                    <a:pt x="1034" y="213078"/>
                  </a:lnTo>
                  <a:lnTo>
                    <a:pt x="217" y="171275"/>
                  </a:lnTo>
                  <a:lnTo>
                    <a:pt x="0" y="139291"/>
                  </a:lnTo>
                  <a:lnTo>
                    <a:pt x="2405" y="98462"/>
                  </a:lnTo>
                  <a:lnTo>
                    <a:pt x="9336" y="66966"/>
                  </a:lnTo>
                  <a:lnTo>
                    <a:pt x="20567" y="47435"/>
                  </a:lnTo>
                  <a:lnTo>
                    <a:pt x="34120" y="32444"/>
                  </a:lnTo>
                  <a:lnTo>
                    <a:pt x="60185" y="20175"/>
                  </a:lnTo>
                  <a:lnTo>
                    <a:pt x="104548" y="7141"/>
                  </a:lnTo>
                  <a:lnTo>
                    <a:pt x="140694" y="0"/>
                  </a:lnTo>
                  <a:lnTo>
                    <a:pt x="181390" y="3286"/>
                  </a:lnTo>
                  <a:lnTo>
                    <a:pt x="225908" y="13286"/>
                  </a:lnTo>
                  <a:lnTo>
                    <a:pt x="240061" y="19970"/>
                  </a:lnTo>
                  <a:lnTo>
                    <a:pt x="253606" y="34890"/>
                  </a:lnTo>
                  <a:lnTo>
                    <a:pt x="260640" y="46109"/>
                  </a:lnTo>
                  <a:lnTo>
                    <a:pt x="265437" y="73062"/>
                  </a:lnTo>
                  <a:lnTo>
                    <a:pt x="262117" y="101443"/>
                  </a:lnTo>
                  <a:lnTo>
                    <a:pt x="249539" y="119675"/>
                  </a:lnTo>
                  <a:lnTo>
                    <a:pt x="213866" y="160373"/>
                  </a:lnTo>
                  <a:lnTo>
                    <a:pt x="187085" y="204373"/>
                  </a:lnTo>
                  <a:lnTo>
                    <a:pt x="166582" y="235205"/>
                  </a:lnTo>
                  <a:lnTo>
                    <a:pt x="130081" y="277808"/>
                  </a:lnTo>
                  <a:lnTo>
                    <a:pt x="90492" y="312921"/>
                  </a:lnTo>
                  <a:lnTo>
                    <a:pt x="51040" y="346712"/>
                  </a:lnTo>
                  <a:lnTo>
                    <a:pt x="36996" y="354691"/>
                  </a:lnTo>
                  <a:lnTo>
                    <a:pt x="30471" y="356818"/>
                  </a:lnTo>
                  <a:lnTo>
                    <a:pt x="26123" y="356253"/>
                  </a:lnTo>
                  <a:lnTo>
                    <a:pt x="23223" y="353891"/>
                  </a:lnTo>
                  <a:lnTo>
                    <a:pt x="17425" y="3432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7"/>
            <p:cNvSpPr/>
            <p:nvPr>
              <p:custDataLst>
                <p:tags r:id="rId79"/>
              </p:custDataLst>
            </p:nvPr>
          </p:nvSpPr>
          <p:spPr>
            <a:xfrm>
              <a:off x="3884988" y="3714750"/>
              <a:ext cx="335724" cy="491133"/>
            </a:xfrm>
            <a:custGeom>
              <a:avLst/>
              <a:gdLst/>
              <a:ahLst/>
              <a:cxnLst/>
              <a:rect l="0" t="0" r="0" b="0"/>
              <a:pathLst>
                <a:path w="335724" h="491133">
                  <a:moveTo>
                    <a:pt x="213738" y="0"/>
                  </a:moveTo>
                  <a:lnTo>
                    <a:pt x="213738" y="0"/>
                  </a:lnTo>
                  <a:lnTo>
                    <a:pt x="187280" y="10583"/>
                  </a:lnTo>
                  <a:lnTo>
                    <a:pt x="146417" y="27524"/>
                  </a:lnTo>
                  <a:lnTo>
                    <a:pt x="108411" y="44975"/>
                  </a:lnTo>
                  <a:lnTo>
                    <a:pt x="74323" y="65299"/>
                  </a:lnTo>
                  <a:lnTo>
                    <a:pt x="32531" y="93761"/>
                  </a:lnTo>
                  <a:lnTo>
                    <a:pt x="14140" y="108148"/>
                  </a:lnTo>
                  <a:lnTo>
                    <a:pt x="5966" y="121157"/>
                  </a:lnTo>
                  <a:lnTo>
                    <a:pt x="0" y="140511"/>
                  </a:lnTo>
                  <a:lnTo>
                    <a:pt x="33935" y="145209"/>
                  </a:lnTo>
                  <a:lnTo>
                    <a:pt x="70505" y="152497"/>
                  </a:lnTo>
                  <a:lnTo>
                    <a:pt x="111768" y="160939"/>
                  </a:lnTo>
                  <a:lnTo>
                    <a:pt x="145598" y="168763"/>
                  </a:lnTo>
                  <a:lnTo>
                    <a:pt x="183784" y="182162"/>
                  </a:lnTo>
                  <a:lnTo>
                    <a:pt x="218615" y="203330"/>
                  </a:lnTo>
                  <a:lnTo>
                    <a:pt x="249641" y="229275"/>
                  </a:lnTo>
                  <a:lnTo>
                    <a:pt x="288427" y="271773"/>
                  </a:lnTo>
                  <a:lnTo>
                    <a:pt x="317228" y="314792"/>
                  </a:lnTo>
                  <a:lnTo>
                    <a:pt x="331934" y="351130"/>
                  </a:lnTo>
                  <a:lnTo>
                    <a:pt x="335723" y="368055"/>
                  </a:lnTo>
                  <a:lnTo>
                    <a:pt x="333115" y="393480"/>
                  </a:lnTo>
                  <a:lnTo>
                    <a:pt x="321318" y="419865"/>
                  </a:lnTo>
                  <a:lnTo>
                    <a:pt x="295775" y="446535"/>
                  </a:lnTo>
                  <a:lnTo>
                    <a:pt x="258330" y="468548"/>
                  </a:lnTo>
                  <a:lnTo>
                    <a:pt x="227604" y="478780"/>
                  </a:lnTo>
                  <a:lnTo>
                    <a:pt x="184549" y="489505"/>
                  </a:lnTo>
                  <a:lnTo>
                    <a:pt x="178019" y="4911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8"/>
            <p:cNvSpPr/>
            <p:nvPr>
              <p:custDataLst>
                <p:tags r:id="rId80"/>
              </p:custDataLst>
            </p:nvPr>
          </p:nvSpPr>
          <p:spPr>
            <a:xfrm>
              <a:off x="4366617" y="3661171"/>
              <a:ext cx="39819" cy="383978"/>
            </a:xfrm>
            <a:custGeom>
              <a:avLst/>
              <a:gdLst/>
              <a:ahLst/>
              <a:cxnLst/>
              <a:rect l="0" t="0" r="0" b="0"/>
              <a:pathLst>
                <a:path w="39819" h="383978">
                  <a:moveTo>
                    <a:pt x="0" y="0"/>
                  </a:moveTo>
                  <a:lnTo>
                    <a:pt x="0" y="0"/>
                  </a:lnTo>
                  <a:lnTo>
                    <a:pt x="14221" y="33184"/>
                  </a:lnTo>
                  <a:lnTo>
                    <a:pt x="21204" y="70642"/>
                  </a:lnTo>
                  <a:lnTo>
                    <a:pt x="25299" y="112756"/>
                  </a:lnTo>
                  <a:lnTo>
                    <a:pt x="30427" y="154624"/>
                  </a:lnTo>
                  <a:lnTo>
                    <a:pt x="36013" y="193738"/>
                  </a:lnTo>
                  <a:lnTo>
                    <a:pt x="39818" y="237911"/>
                  </a:lnTo>
                  <a:lnTo>
                    <a:pt x="39444" y="267748"/>
                  </a:lnTo>
                  <a:lnTo>
                    <a:pt x="38202" y="300538"/>
                  </a:lnTo>
                  <a:lnTo>
                    <a:pt x="31531" y="342263"/>
                  </a:lnTo>
                  <a:lnTo>
                    <a:pt x="17859" y="383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99"/>
            <p:cNvSpPr/>
            <p:nvPr>
              <p:custDataLst>
                <p:tags r:id="rId81"/>
              </p:custDataLst>
            </p:nvPr>
          </p:nvSpPr>
          <p:spPr>
            <a:xfrm>
              <a:off x="4268390" y="3696890"/>
              <a:ext cx="803674" cy="363538"/>
            </a:xfrm>
            <a:custGeom>
              <a:avLst/>
              <a:gdLst/>
              <a:ahLst/>
              <a:cxnLst/>
              <a:rect l="0" t="0" r="0" b="0"/>
              <a:pathLst>
                <a:path w="803674" h="363538">
                  <a:moveTo>
                    <a:pt x="0" y="196453"/>
                  </a:moveTo>
                  <a:lnTo>
                    <a:pt x="0" y="196453"/>
                  </a:lnTo>
                  <a:lnTo>
                    <a:pt x="37924" y="215415"/>
                  </a:lnTo>
                  <a:lnTo>
                    <a:pt x="69772" y="224725"/>
                  </a:lnTo>
                  <a:lnTo>
                    <a:pt x="112946" y="227320"/>
                  </a:lnTo>
                  <a:lnTo>
                    <a:pt x="156167" y="219159"/>
                  </a:lnTo>
                  <a:lnTo>
                    <a:pt x="189462" y="209522"/>
                  </a:lnTo>
                  <a:lnTo>
                    <a:pt x="224104" y="198624"/>
                  </a:lnTo>
                  <a:lnTo>
                    <a:pt x="256698" y="184520"/>
                  </a:lnTo>
                  <a:lnTo>
                    <a:pt x="288713" y="167337"/>
                  </a:lnTo>
                  <a:lnTo>
                    <a:pt x="322785" y="146472"/>
                  </a:lnTo>
                  <a:lnTo>
                    <a:pt x="361216" y="117152"/>
                  </a:lnTo>
                  <a:lnTo>
                    <a:pt x="397761" y="74224"/>
                  </a:lnTo>
                  <a:lnTo>
                    <a:pt x="406913" y="57050"/>
                  </a:lnTo>
                  <a:lnTo>
                    <a:pt x="410540" y="45375"/>
                  </a:lnTo>
                  <a:lnTo>
                    <a:pt x="405959" y="44864"/>
                  </a:lnTo>
                  <a:lnTo>
                    <a:pt x="367859" y="74266"/>
                  </a:lnTo>
                  <a:lnTo>
                    <a:pt x="339845" y="113286"/>
                  </a:lnTo>
                  <a:lnTo>
                    <a:pt x="324345" y="148245"/>
                  </a:lnTo>
                  <a:lnTo>
                    <a:pt x="310841" y="185942"/>
                  </a:lnTo>
                  <a:lnTo>
                    <a:pt x="298225" y="222540"/>
                  </a:lnTo>
                  <a:lnTo>
                    <a:pt x="291294" y="258649"/>
                  </a:lnTo>
                  <a:lnTo>
                    <a:pt x="289207" y="291565"/>
                  </a:lnTo>
                  <a:lnTo>
                    <a:pt x="291586" y="316116"/>
                  </a:lnTo>
                  <a:lnTo>
                    <a:pt x="298597" y="334303"/>
                  </a:lnTo>
                  <a:lnTo>
                    <a:pt x="303244" y="341932"/>
                  </a:lnTo>
                  <a:lnTo>
                    <a:pt x="316346" y="353053"/>
                  </a:lnTo>
                  <a:lnTo>
                    <a:pt x="332090" y="360312"/>
                  </a:lnTo>
                  <a:lnTo>
                    <a:pt x="349010" y="363537"/>
                  </a:lnTo>
                  <a:lnTo>
                    <a:pt x="384751" y="360613"/>
                  </a:lnTo>
                  <a:lnTo>
                    <a:pt x="409788" y="348126"/>
                  </a:lnTo>
                  <a:lnTo>
                    <a:pt x="446195" y="318784"/>
                  </a:lnTo>
                  <a:lnTo>
                    <a:pt x="482117" y="282309"/>
                  </a:lnTo>
                  <a:lnTo>
                    <a:pt x="517897" y="242728"/>
                  </a:lnTo>
                  <a:lnTo>
                    <a:pt x="553634" y="211157"/>
                  </a:lnTo>
                  <a:lnTo>
                    <a:pt x="596524" y="187452"/>
                  </a:lnTo>
                  <a:lnTo>
                    <a:pt x="615364" y="185177"/>
                  </a:lnTo>
                  <a:lnTo>
                    <a:pt x="632667" y="188465"/>
                  </a:lnTo>
                  <a:lnTo>
                    <a:pt x="653565" y="201473"/>
                  </a:lnTo>
                  <a:lnTo>
                    <a:pt x="671332" y="217895"/>
                  </a:lnTo>
                  <a:lnTo>
                    <a:pt x="679700" y="229465"/>
                  </a:lnTo>
                  <a:lnTo>
                    <a:pt x="684081" y="241221"/>
                  </a:lnTo>
                  <a:lnTo>
                    <a:pt x="685250" y="247135"/>
                  </a:lnTo>
                  <a:lnTo>
                    <a:pt x="683903" y="256350"/>
                  </a:lnTo>
                  <a:lnTo>
                    <a:pt x="679004" y="264746"/>
                  </a:lnTo>
                  <a:lnTo>
                    <a:pt x="658846" y="287333"/>
                  </a:lnTo>
                  <a:lnTo>
                    <a:pt x="652323" y="291415"/>
                  </a:lnTo>
                  <a:lnTo>
                    <a:pt x="649195" y="292503"/>
                  </a:lnTo>
                  <a:lnTo>
                    <a:pt x="647109" y="292237"/>
                  </a:lnTo>
                  <a:lnTo>
                    <a:pt x="645719" y="291067"/>
                  </a:lnTo>
                  <a:lnTo>
                    <a:pt x="644174" y="287121"/>
                  </a:lnTo>
                  <a:lnTo>
                    <a:pt x="643487" y="282060"/>
                  </a:lnTo>
                  <a:lnTo>
                    <a:pt x="647272" y="262454"/>
                  </a:lnTo>
                  <a:lnTo>
                    <a:pt x="653765" y="231524"/>
                  </a:lnTo>
                  <a:lnTo>
                    <a:pt x="662062" y="193045"/>
                  </a:lnTo>
                  <a:lnTo>
                    <a:pt x="671563" y="163423"/>
                  </a:lnTo>
                  <a:lnTo>
                    <a:pt x="692701" y="119927"/>
                  </a:lnTo>
                  <a:lnTo>
                    <a:pt x="717972" y="84721"/>
                  </a:lnTo>
                  <a:lnTo>
                    <a:pt x="745740" y="53529"/>
                  </a:lnTo>
                  <a:lnTo>
                    <a:pt x="784302" y="17625"/>
                  </a:lnTo>
                  <a:lnTo>
                    <a:pt x="80367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100"/>
            <p:cNvSpPr/>
            <p:nvPr>
              <p:custDataLst>
                <p:tags r:id="rId82"/>
              </p:custDataLst>
            </p:nvPr>
          </p:nvSpPr>
          <p:spPr>
            <a:xfrm>
              <a:off x="5162581" y="3500437"/>
              <a:ext cx="239881" cy="741329"/>
            </a:xfrm>
            <a:custGeom>
              <a:avLst/>
              <a:gdLst/>
              <a:ahLst/>
              <a:cxnLst/>
              <a:rect l="0" t="0" r="0" b="0"/>
              <a:pathLst>
                <a:path w="239881" h="741329">
                  <a:moveTo>
                    <a:pt x="239880" y="0"/>
                  </a:moveTo>
                  <a:lnTo>
                    <a:pt x="239880" y="0"/>
                  </a:lnTo>
                  <a:lnTo>
                    <a:pt x="213348" y="42775"/>
                  </a:lnTo>
                  <a:lnTo>
                    <a:pt x="199645" y="74573"/>
                  </a:lnTo>
                  <a:lnTo>
                    <a:pt x="181648" y="111196"/>
                  </a:lnTo>
                  <a:lnTo>
                    <a:pt x="160421" y="152608"/>
                  </a:lnTo>
                  <a:lnTo>
                    <a:pt x="149204" y="176153"/>
                  </a:lnTo>
                  <a:lnTo>
                    <a:pt x="137757" y="200779"/>
                  </a:lnTo>
                  <a:lnTo>
                    <a:pt x="125166" y="227118"/>
                  </a:lnTo>
                  <a:lnTo>
                    <a:pt x="111810" y="254600"/>
                  </a:lnTo>
                  <a:lnTo>
                    <a:pt x="97946" y="282843"/>
                  </a:lnTo>
                  <a:lnTo>
                    <a:pt x="85725" y="312586"/>
                  </a:lnTo>
                  <a:lnTo>
                    <a:pt x="74602" y="343328"/>
                  </a:lnTo>
                  <a:lnTo>
                    <a:pt x="64211" y="374737"/>
                  </a:lnTo>
                  <a:lnTo>
                    <a:pt x="54306" y="404606"/>
                  </a:lnTo>
                  <a:lnTo>
                    <a:pt x="44726" y="433448"/>
                  </a:lnTo>
                  <a:lnTo>
                    <a:pt x="35364" y="461606"/>
                  </a:lnTo>
                  <a:lnTo>
                    <a:pt x="27137" y="487324"/>
                  </a:lnTo>
                  <a:lnTo>
                    <a:pt x="19669" y="511414"/>
                  </a:lnTo>
                  <a:lnTo>
                    <a:pt x="12705" y="534419"/>
                  </a:lnTo>
                  <a:lnTo>
                    <a:pt x="8063" y="557694"/>
                  </a:lnTo>
                  <a:lnTo>
                    <a:pt x="4968" y="581148"/>
                  </a:lnTo>
                  <a:lnTo>
                    <a:pt x="2904" y="604721"/>
                  </a:lnTo>
                  <a:lnTo>
                    <a:pt x="1529" y="627381"/>
                  </a:lnTo>
                  <a:lnTo>
                    <a:pt x="0" y="671081"/>
                  </a:lnTo>
                  <a:lnTo>
                    <a:pt x="4613" y="705716"/>
                  </a:lnTo>
                  <a:lnTo>
                    <a:pt x="15720" y="736945"/>
                  </a:lnTo>
                  <a:lnTo>
                    <a:pt x="19002" y="741328"/>
                  </a:lnTo>
                  <a:lnTo>
                    <a:pt x="24168" y="741273"/>
                  </a:lnTo>
                  <a:lnTo>
                    <a:pt x="37844" y="733276"/>
                  </a:lnTo>
                  <a:lnTo>
                    <a:pt x="71868" y="688637"/>
                  </a:lnTo>
                  <a:lnTo>
                    <a:pt x="100361" y="646556"/>
                  </a:lnTo>
                  <a:lnTo>
                    <a:pt x="114864" y="6250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101"/>
            <p:cNvSpPr/>
            <p:nvPr>
              <p:custDataLst>
                <p:tags r:id="rId83"/>
              </p:custDataLst>
            </p:nvPr>
          </p:nvSpPr>
          <p:spPr>
            <a:xfrm>
              <a:off x="5421544" y="3661171"/>
              <a:ext cx="338105" cy="339234"/>
            </a:xfrm>
            <a:custGeom>
              <a:avLst/>
              <a:gdLst/>
              <a:ahLst/>
              <a:cxnLst/>
              <a:rect l="0" t="0" r="0" b="0"/>
              <a:pathLst>
                <a:path w="338105" h="339234">
                  <a:moveTo>
                    <a:pt x="338104" y="0"/>
                  </a:moveTo>
                  <a:lnTo>
                    <a:pt x="338104" y="0"/>
                  </a:lnTo>
                  <a:lnTo>
                    <a:pt x="300180" y="0"/>
                  </a:lnTo>
                  <a:lnTo>
                    <a:pt x="263041" y="5292"/>
                  </a:lnTo>
                  <a:lnTo>
                    <a:pt x="223384" y="17235"/>
                  </a:lnTo>
                  <a:lnTo>
                    <a:pt x="182607" y="39080"/>
                  </a:lnTo>
                  <a:lnTo>
                    <a:pt x="138687" y="67971"/>
                  </a:lnTo>
                  <a:lnTo>
                    <a:pt x="95686" y="100655"/>
                  </a:lnTo>
                  <a:lnTo>
                    <a:pt x="60037" y="135025"/>
                  </a:lnTo>
                  <a:lnTo>
                    <a:pt x="32949" y="175436"/>
                  </a:lnTo>
                  <a:lnTo>
                    <a:pt x="12972" y="216878"/>
                  </a:lnTo>
                  <a:lnTo>
                    <a:pt x="785" y="251834"/>
                  </a:lnTo>
                  <a:lnTo>
                    <a:pt x="0" y="281260"/>
                  </a:lnTo>
                  <a:lnTo>
                    <a:pt x="2569" y="294663"/>
                  </a:lnTo>
                  <a:lnTo>
                    <a:pt x="16006" y="314847"/>
                  </a:lnTo>
                  <a:lnTo>
                    <a:pt x="36199" y="329440"/>
                  </a:lnTo>
                  <a:lnTo>
                    <a:pt x="61710" y="339233"/>
                  </a:lnTo>
                  <a:lnTo>
                    <a:pt x="97523" y="336310"/>
                  </a:lnTo>
                  <a:lnTo>
                    <a:pt x="159510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102"/>
            <p:cNvSpPr/>
            <p:nvPr>
              <p:custDataLst>
                <p:tags r:id="rId84"/>
              </p:custDataLst>
            </p:nvPr>
          </p:nvSpPr>
          <p:spPr>
            <a:xfrm>
              <a:off x="5913620" y="3752816"/>
              <a:ext cx="306375" cy="325133"/>
            </a:xfrm>
            <a:custGeom>
              <a:avLst/>
              <a:gdLst/>
              <a:ahLst/>
              <a:cxnLst/>
              <a:rect l="0" t="0" r="0" b="0"/>
              <a:pathLst>
                <a:path w="306375" h="325133">
                  <a:moveTo>
                    <a:pt x="15692" y="15512"/>
                  </a:moveTo>
                  <a:lnTo>
                    <a:pt x="15692" y="15512"/>
                  </a:lnTo>
                  <a:lnTo>
                    <a:pt x="25173" y="43955"/>
                  </a:lnTo>
                  <a:lnTo>
                    <a:pt x="24537" y="71148"/>
                  </a:lnTo>
                  <a:lnTo>
                    <a:pt x="18631" y="100762"/>
                  </a:lnTo>
                  <a:lnTo>
                    <a:pt x="12699" y="133768"/>
                  </a:lnTo>
                  <a:lnTo>
                    <a:pt x="6755" y="170927"/>
                  </a:lnTo>
                  <a:lnTo>
                    <a:pt x="1798" y="207617"/>
                  </a:lnTo>
                  <a:lnTo>
                    <a:pt x="0" y="249593"/>
                  </a:lnTo>
                  <a:lnTo>
                    <a:pt x="6302" y="281322"/>
                  </a:lnTo>
                  <a:lnTo>
                    <a:pt x="15158" y="300337"/>
                  </a:lnTo>
                  <a:lnTo>
                    <a:pt x="30999" y="313419"/>
                  </a:lnTo>
                  <a:lnTo>
                    <a:pt x="51269" y="321547"/>
                  </a:lnTo>
                  <a:lnTo>
                    <a:pt x="85985" y="325132"/>
                  </a:lnTo>
                  <a:lnTo>
                    <a:pt x="113079" y="322454"/>
                  </a:lnTo>
                  <a:lnTo>
                    <a:pt x="156223" y="301147"/>
                  </a:lnTo>
                  <a:lnTo>
                    <a:pt x="188284" y="278060"/>
                  </a:lnTo>
                  <a:lnTo>
                    <a:pt x="220391" y="250270"/>
                  </a:lnTo>
                  <a:lnTo>
                    <a:pt x="247891" y="218076"/>
                  </a:lnTo>
                  <a:lnTo>
                    <a:pt x="270696" y="186569"/>
                  </a:lnTo>
                  <a:lnTo>
                    <a:pt x="294978" y="143586"/>
                  </a:lnTo>
                  <a:lnTo>
                    <a:pt x="305811" y="105715"/>
                  </a:lnTo>
                  <a:lnTo>
                    <a:pt x="306374" y="72004"/>
                  </a:lnTo>
                  <a:lnTo>
                    <a:pt x="301650" y="53518"/>
                  </a:lnTo>
                  <a:lnTo>
                    <a:pt x="282448" y="25482"/>
                  </a:lnTo>
                  <a:lnTo>
                    <a:pt x="265387" y="9536"/>
                  </a:lnTo>
                  <a:lnTo>
                    <a:pt x="259546" y="5575"/>
                  </a:lnTo>
                  <a:lnTo>
                    <a:pt x="232363" y="0"/>
                  </a:lnTo>
                  <a:lnTo>
                    <a:pt x="199174" y="3089"/>
                  </a:lnTo>
                  <a:lnTo>
                    <a:pt x="159465" y="15028"/>
                  </a:lnTo>
                  <a:lnTo>
                    <a:pt x="121019" y="35874"/>
                  </a:lnTo>
                  <a:lnTo>
                    <a:pt x="93975" y="60902"/>
                  </a:lnTo>
                  <a:lnTo>
                    <a:pt x="69270" y="1048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3"/>
            <p:cNvSpPr/>
            <p:nvPr>
              <p:custDataLst>
                <p:tags r:id="rId85"/>
              </p:custDataLst>
            </p:nvPr>
          </p:nvSpPr>
          <p:spPr>
            <a:xfrm>
              <a:off x="6375796" y="3579445"/>
              <a:ext cx="544712" cy="626438"/>
            </a:xfrm>
            <a:custGeom>
              <a:avLst/>
              <a:gdLst/>
              <a:ahLst/>
              <a:cxnLst/>
              <a:rect l="0" t="0" r="0" b="0"/>
              <a:pathLst>
                <a:path w="544712" h="626438">
                  <a:moveTo>
                    <a:pt x="0" y="304969"/>
                  </a:moveTo>
                  <a:lnTo>
                    <a:pt x="0" y="304969"/>
                  </a:lnTo>
                  <a:lnTo>
                    <a:pt x="18521" y="331428"/>
                  </a:lnTo>
                  <a:lnTo>
                    <a:pt x="45935" y="368322"/>
                  </a:lnTo>
                  <a:lnTo>
                    <a:pt x="78103" y="399257"/>
                  </a:lnTo>
                  <a:lnTo>
                    <a:pt x="107478" y="415147"/>
                  </a:lnTo>
                  <a:lnTo>
                    <a:pt x="129459" y="422729"/>
                  </a:lnTo>
                  <a:lnTo>
                    <a:pt x="168886" y="423094"/>
                  </a:lnTo>
                  <a:lnTo>
                    <a:pt x="207248" y="407438"/>
                  </a:lnTo>
                  <a:lnTo>
                    <a:pt x="239009" y="379207"/>
                  </a:lnTo>
                  <a:lnTo>
                    <a:pt x="267271" y="340966"/>
                  </a:lnTo>
                  <a:lnTo>
                    <a:pt x="282829" y="307408"/>
                  </a:lnTo>
                  <a:lnTo>
                    <a:pt x="296358" y="270334"/>
                  </a:lnTo>
                  <a:lnTo>
                    <a:pt x="308986" y="234013"/>
                  </a:lnTo>
                  <a:lnTo>
                    <a:pt x="312155" y="208056"/>
                  </a:lnTo>
                  <a:lnTo>
                    <a:pt x="313275" y="176860"/>
                  </a:lnTo>
                  <a:lnTo>
                    <a:pt x="313030" y="142172"/>
                  </a:lnTo>
                  <a:lnTo>
                    <a:pt x="312866" y="115079"/>
                  </a:lnTo>
                  <a:lnTo>
                    <a:pt x="312685" y="74391"/>
                  </a:lnTo>
                  <a:lnTo>
                    <a:pt x="306432" y="30191"/>
                  </a:lnTo>
                  <a:lnTo>
                    <a:pt x="305437" y="9792"/>
                  </a:lnTo>
                  <a:lnTo>
                    <a:pt x="308721" y="808"/>
                  </a:lnTo>
                  <a:lnTo>
                    <a:pt x="310986" y="0"/>
                  </a:lnTo>
                  <a:lnTo>
                    <a:pt x="313488" y="1445"/>
                  </a:lnTo>
                  <a:lnTo>
                    <a:pt x="324633" y="18023"/>
                  </a:lnTo>
                  <a:lnTo>
                    <a:pt x="341999" y="58602"/>
                  </a:lnTo>
                  <a:lnTo>
                    <a:pt x="355333" y="99680"/>
                  </a:lnTo>
                  <a:lnTo>
                    <a:pt x="364301" y="137330"/>
                  </a:lnTo>
                  <a:lnTo>
                    <a:pt x="378209" y="180523"/>
                  </a:lnTo>
                  <a:lnTo>
                    <a:pt x="394312" y="223532"/>
                  </a:lnTo>
                  <a:lnTo>
                    <a:pt x="402773" y="244724"/>
                  </a:lnTo>
                  <a:lnTo>
                    <a:pt x="411390" y="268774"/>
                  </a:lnTo>
                  <a:lnTo>
                    <a:pt x="420112" y="294730"/>
                  </a:lnTo>
                  <a:lnTo>
                    <a:pt x="428904" y="321956"/>
                  </a:lnTo>
                  <a:lnTo>
                    <a:pt x="438732" y="350028"/>
                  </a:lnTo>
                  <a:lnTo>
                    <a:pt x="449254" y="378664"/>
                  </a:lnTo>
                  <a:lnTo>
                    <a:pt x="460237" y="407677"/>
                  </a:lnTo>
                  <a:lnTo>
                    <a:pt x="471529" y="434957"/>
                  </a:lnTo>
                  <a:lnTo>
                    <a:pt x="483024" y="461080"/>
                  </a:lnTo>
                  <a:lnTo>
                    <a:pt x="494657" y="486434"/>
                  </a:lnTo>
                  <a:lnTo>
                    <a:pt x="512874" y="530479"/>
                  </a:lnTo>
                  <a:lnTo>
                    <a:pt x="526593" y="565930"/>
                  </a:lnTo>
                  <a:lnTo>
                    <a:pt x="540838" y="604858"/>
                  </a:lnTo>
                  <a:lnTo>
                    <a:pt x="544711" y="626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104"/>
            <p:cNvSpPr/>
            <p:nvPr>
              <p:custDataLst>
                <p:tags r:id="rId86"/>
              </p:custDataLst>
            </p:nvPr>
          </p:nvSpPr>
          <p:spPr>
            <a:xfrm>
              <a:off x="6768702" y="3657019"/>
              <a:ext cx="383038" cy="362866"/>
            </a:xfrm>
            <a:custGeom>
              <a:avLst/>
              <a:gdLst/>
              <a:ahLst/>
              <a:cxnLst/>
              <a:rect l="0" t="0" r="0" b="0"/>
              <a:pathLst>
                <a:path w="383038" h="362866">
                  <a:moveTo>
                    <a:pt x="0" y="4152"/>
                  </a:moveTo>
                  <a:lnTo>
                    <a:pt x="0" y="4152"/>
                  </a:lnTo>
                  <a:lnTo>
                    <a:pt x="26459" y="1507"/>
                  </a:lnTo>
                  <a:lnTo>
                    <a:pt x="67323" y="0"/>
                  </a:lnTo>
                  <a:lnTo>
                    <a:pt x="105329" y="5945"/>
                  </a:lnTo>
                  <a:lnTo>
                    <a:pt x="139417" y="12556"/>
                  </a:lnTo>
                  <a:lnTo>
                    <a:pt x="173088" y="20786"/>
                  </a:lnTo>
                  <a:lnTo>
                    <a:pt x="211205" y="34365"/>
                  </a:lnTo>
                  <a:lnTo>
                    <a:pt x="248650" y="50323"/>
                  </a:lnTo>
                  <a:lnTo>
                    <a:pt x="284145" y="67337"/>
                  </a:lnTo>
                  <a:lnTo>
                    <a:pt x="316456" y="84820"/>
                  </a:lnTo>
                  <a:lnTo>
                    <a:pt x="353058" y="106657"/>
                  </a:lnTo>
                  <a:lnTo>
                    <a:pt x="367921" y="122140"/>
                  </a:lnTo>
                  <a:lnTo>
                    <a:pt x="376841" y="137951"/>
                  </a:lnTo>
                  <a:lnTo>
                    <a:pt x="381862" y="159001"/>
                  </a:lnTo>
                  <a:lnTo>
                    <a:pt x="383037" y="175170"/>
                  </a:lnTo>
                  <a:lnTo>
                    <a:pt x="378267" y="189631"/>
                  </a:lnTo>
                  <a:lnTo>
                    <a:pt x="345339" y="229294"/>
                  </a:lnTo>
                  <a:lnTo>
                    <a:pt x="311786" y="261582"/>
                  </a:lnTo>
                  <a:lnTo>
                    <a:pt x="281447" y="284592"/>
                  </a:lnTo>
                  <a:lnTo>
                    <a:pt x="248119" y="305402"/>
                  </a:lnTo>
                  <a:lnTo>
                    <a:pt x="214454" y="324572"/>
                  </a:lnTo>
                  <a:lnTo>
                    <a:pt x="182957" y="343014"/>
                  </a:lnTo>
                  <a:lnTo>
                    <a:pt x="152421" y="355841"/>
                  </a:lnTo>
                  <a:lnTo>
                    <a:pt x="123306" y="362865"/>
                  </a:lnTo>
                  <a:lnTo>
                    <a:pt x="85594" y="361241"/>
                  </a:lnTo>
                  <a:lnTo>
                    <a:pt x="64831" y="356996"/>
                  </a:lnTo>
                  <a:lnTo>
                    <a:pt x="50974" y="349157"/>
                  </a:lnTo>
                  <a:lnTo>
                    <a:pt x="35719" y="3345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105"/>
            <p:cNvSpPr/>
            <p:nvPr>
              <p:custDataLst>
                <p:tags r:id="rId87"/>
              </p:custDataLst>
            </p:nvPr>
          </p:nvSpPr>
          <p:spPr>
            <a:xfrm>
              <a:off x="7280258" y="3525508"/>
              <a:ext cx="313840" cy="397954"/>
            </a:xfrm>
            <a:custGeom>
              <a:avLst/>
              <a:gdLst/>
              <a:ahLst/>
              <a:cxnLst/>
              <a:rect l="0" t="0" r="0" b="0"/>
              <a:pathLst>
                <a:path w="313840" h="397954">
                  <a:moveTo>
                    <a:pt x="86733" y="73156"/>
                  </a:moveTo>
                  <a:lnTo>
                    <a:pt x="86733" y="73156"/>
                  </a:lnTo>
                  <a:lnTo>
                    <a:pt x="63032" y="111079"/>
                  </a:lnTo>
                  <a:lnTo>
                    <a:pt x="38811" y="153625"/>
                  </a:lnTo>
                  <a:lnTo>
                    <a:pt x="19067" y="196107"/>
                  </a:lnTo>
                  <a:lnTo>
                    <a:pt x="9365" y="228012"/>
                  </a:lnTo>
                  <a:lnTo>
                    <a:pt x="2739" y="260051"/>
                  </a:lnTo>
                  <a:lnTo>
                    <a:pt x="0" y="299409"/>
                  </a:lnTo>
                  <a:lnTo>
                    <a:pt x="6024" y="330363"/>
                  </a:lnTo>
                  <a:lnTo>
                    <a:pt x="25334" y="364843"/>
                  </a:lnTo>
                  <a:lnTo>
                    <a:pt x="42414" y="382162"/>
                  </a:lnTo>
                  <a:lnTo>
                    <a:pt x="62688" y="393578"/>
                  </a:lnTo>
                  <a:lnTo>
                    <a:pt x="70703" y="396904"/>
                  </a:lnTo>
                  <a:lnTo>
                    <a:pt x="90194" y="397953"/>
                  </a:lnTo>
                  <a:lnTo>
                    <a:pt x="123478" y="390319"/>
                  </a:lnTo>
                  <a:lnTo>
                    <a:pt x="158475" y="375489"/>
                  </a:lnTo>
                  <a:lnTo>
                    <a:pt x="182118" y="361315"/>
                  </a:lnTo>
                  <a:lnTo>
                    <a:pt x="217742" y="325445"/>
                  </a:lnTo>
                  <a:lnTo>
                    <a:pt x="252441" y="283397"/>
                  </a:lnTo>
                  <a:lnTo>
                    <a:pt x="272499" y="254240"/>
                  </a:lnTo>
                  <a:lnTo>
                    <a:pt x="291335" y="222099"/>
                  </a:lnTo>
                  <a:lnTo>
                    <a:pt x="306652" y="187970"/>
                  </a:lnTo>
                  <a:lnTo>
                    <a:pt x="313460" y="152958"/>
                  </a:lnTo>
                  <a:lnTo>
                    <a:pt x="313839" y="120199"/>
                  </a:lnTo>
                  <a:lnTo>
                    <a:pt x="305829" y="76511"/>
                  </a:lnTo>
                  <a:lnTo>
                    <a:pt x="295234" y="51827"/>
                  </a:lnTo>
                  <a:lnTo>
                    <a:pt x="280604" y="30934"/>
                  </a:lnTo>
                  <a:lnTo>
                    <a:pt x="261533" y="17018"/>
                  </a:lnTo>
                  <a:lnTo>
                    <a:pt x="216953" y="0"/>
                  </a:lnTo>
                  <a:lnTo>
                    <a:pt x="190912" y="1286"/>
                  </a:lnTo>
                  <a:lnTo>
                    <a:pt x="163793" y="9463"/>
                  </a:lnTo>
                  <a:lnTo>
                    <a:pt x="126212" y="30802"/>
                  </a:lnTo>
                  <a:lnTo>
                    <a:pt x="90935" y="56969"/>
                  </a:lnTo>
                  <a:lnTo>
                    <a:pt x="63174" y="89416"/>
                  </a:lnTo>
                  <a:lnTo>
                    <a:pt x="48774" y="123174"/>
                  </a:lnTo>
                  <a:lnTo>
                    <a:pt x="42085" y="162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6"/>
            <p:cNvSpPr/>
            <p:nvPr>
              <p:custDataLst>
                <p:tags r:id="rId88"/>
              </p:custDataLst>
            </p:nvPr>
          </p:nvSpPr>
          <p:spPr>
            <a:xfrm>
              <a:off x="7706340" y="3705820"/>
              <a:ext cx="357168" cy="392907"/>
            </a:xfrm>
            <a:custGeom>
              <a:avLst/>
              <a:gdLst/>
              <a:ahLst/>
              <a:cxnLst/>
              <a:rect l="0" t="0" r="0" b="0"/>
              <a:pathLst>
                <a:path w="357168" h="392907">
                  <a:moveTo>
                    <a:pt x="62487" y="0"/>
                  </a:moveTo>
                  <a:lnTo>
                    <a:pt x="62487" y="0"/>
                  </a:lnTo>
                  <a:lnTo>
                    <a:pt x="53007" y="42664"/>
                  </a:lnTo>
                  <a:lnTo>
                    <a:pt x="45707" y="79486"/>
                  </a:lnTo>
                  <a:lnTo>
                    <a:pt x="39154" y="115694"/>
                  </a:lnTo>
                  <a:lnTo>
                    <a:pt x="32934" y="151630"/>
                  </a:lnTo>
                  <a:lnTo>
                    <a:pt x="26863" y="187446"/>
                  </a:lnTo>
                  <a:lnTo>
                    <a:pt x="20857" y="222216"/>
                  </a:lnTo>
                  <a:lnTo>
                    <a:pt x="14881" y="254205"/>
                  </a:lnTo>
                  <a:lnTo>
                    <a:pt x="3952" y="297930"/>
                  </a:lnTo>
                  <a:lnTo>
                    <a:pt x="502" y="310615"/>
                  </a:lnTo>
                  <a:lnTo>
                    <a:pt x="328" y="310265"/>
                  </a:lnTo>
                  <a:lnTo>
                    <a:pt x="0" y="269653"/>
                  </a:lnTo>
                  <a:lnTo>
                    <a:pt x="2632" y="232694"/>
                  </a:lnTo>
                  <a:lnTo>
                    <a:pt x="12342" y="191316"/>
                  </a:lnTo>
                  <a:lnTo>
                    <a:pt x="23332" y="159443"/>
                  </a:lnTo>
                  <a:lnTo>
                    <a:pt x="38140" y="128742"/>
                  </a:lnTo>
                  <a:lnTo>
                    <a:pt x="54644" y="98560"/>
                  </a:lnTo>
                  <a:lnTo>
                    <a:pt x="83316" y="58968"/>
                  </a:lnTo>
                  <a:lnTo>
                    <a:pt x="114300" y="33678"/>
                  </a:lnTo>
                  <a:lnTo>
                    <a:pt x="156175" y="16244"/>
                  </a:lnTo>
                  <a:lnTo>
                    <a:pt x="173912" y="14827"/>
                  </a:lnTo>
                  <a:lnTo>
                    <a:pt x="206206" y="22001"/>
                  </a:lnTo>
                  <a:lnTo>
                    <a:pt x="218305" y="29953"/>
                  </a:lnTo>
                  <a:lnTo>
                    <a:pt x="231341" y="43789"/>
                  </a:lnTo>
                  <a:lnTo>
                    <a:pt x="247667" y="81308"/>
                  </a:lnTo>
                  <a:lnTo>
                    <a:pt x="260354" y="110760"/>
                  </a:lnTo>
                  <a:lnTo>
                    <a:pt x="270797" y="137340"/>
                  </a:lnTo>
                  <a:lnTo>
                    <a:pt x="279744" y="162006"/>
                  </a:lnTo>
                  <a:lnTo>
                    <a:pt x="287692" y="185394"/>
                  </a:lnTo>
                  <a:lnTo>
                    <a:pt x="294975" y="208924"/>
                  </a:lnTo>
                  <a:lnTo>
                    <a:pt x="301815" y="232549"/>
                  </a:lnTo>
                  <a:lnTo>
                    <a:pt x="308359" y="256235"/>
                  </a:lnTo>
                  <a:lnTo>
                    <a:pt x="320923" y="298429"/>
                  </a:lnTo>
                  <a:lnTo>
                    <a:pt x="332129" y="335041"/>
                  </a:lnTo>
                  <a:lnTo>
                    <a:pt x="344016" y="373998"/>
                  </a:lnTo>
                  <a:lnTo>
                    <a:pt x="357167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SMARTInkShape-107"/>
          <p:cNvSpPr/>
          <p:nvPr>
            <p:custDataLst>
              <p:tags r:id="rId2"/>
            </p:custDataLst>
          </p:nvPr>
        </p:nvSpPr>
        <p:spPr>
          <a:xfrm>
            <a:off x="8331398" y="3875484"/>
            <a:ext cx="35719" cy="107157"/>
          </a:xfrm>
          <a:custGeom>
            <a:avLst/>
            <a:gdLst/>
            <a:ahLst/>
            <a:cxnLst/>
            <a:rect l="0" t="0" r="0" b="0"/>
            <a:pathLst>
              <a:path w="35719" h="107157">
                <a:moveTo>
                  <a:pt x="0" y="0"/>
                </a:moveTo>
                <a:lnTo>
                  <a:pt x="0" y="0"/>
                </a:lnTo>
                <a:lnTo>
                  <a:pt x="9480" y="33184"/>
                </a:lnTo>
                <a:lnTo>
                  <a:pt x="24858" y="77521"/>
                </a:lnTo>
                <a:lnTo>
                  <a:pt x="35718" y="10715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Shape-108"/>
          <p:cNvSpPr/>
          <p:nvPr>
            <p:custDataLst>
              <p:tags r:id="rId3"/>
            </p:custDataLst>
          </p:nvPr>
        </p:nvSpPr>
        <p:spPr>
          <a:xfrm>
            <a:off x="679978" y="3911250"/>
            <a:ext cx="604489" cy="187273"/>
          </a:xfrm>
          <a:custGeom>
            <a:avLst/>
            <a:gdLst/>
            <a:ahLst/>
            <a:cxnLst/>
            <a:rect l="0" t="0" r="0" b="0"/>
            <a:pathLst>
              <a:path w="604489" h="187273">
                <a:moveTo>
                  <a:pt x="588038" y="44601"/>
                </a:moveTo>
                <a:lnTo>
                  <a:pt x="588038" y="44601"/>
                </a:lnTo>
                <a:lnTo>
                  <a:pt x="558933" y="47247"/>
                </a:lnTo>
                <a:lnTo>
                  <a:pt x="535893" y="49342"/>
                </a:lnTo>
                <a:lnTo>
                  <a:pt x="511602" y="52723"/>
                </a:lnTo>
                <a:lnTo>
                  <a:pt x="486479" y="56961"/>
                </a:lnTo>
                <a:lnTo>
                  <a:pt x="460801" y="61771"/>
                </a:lnTo>
                <a:lnTo>
                  <a:pt x="419869" y="70931"/>
                </a:lnTo>
                <a:lnTo>
                  <a:pt x="368769" y="82990"/>
                </a:lnTo>
                <a:lnTo>
                  <a:pt x="310890" y="96983"/>
                </a:lnTo>
                <a:lnTo>
                  <a:pt x="266351" y="108296"/>
                </a:lnTo>
                <a:lnTo>
                  <a:pt x="230705" y="117822"/>
                </a:lnTo>
                <a:lnTo>
                  <a:pt x="200987" y="126157"/>
                </a:lnTo>
                <a:lnTo>
                  <a:pt x="175223" y="133698"/>
                </a:lnTo>
                <a:lnTo>
                  <a:pt x="130721" y="147369"/>
                </a:lnTo>
                <a:lnTo>
                  <a:pt x="93744" y="160060"/>
                </a:lnTo>
                <a:lnTo>
                  <a:pt x="50328" y="175715"/>
                </a:lnTo>
                <a:lnTo>
                  <a:pt x="8714" y="185927"/>
                </a:lnTo>
                <a:lnTo>
                  <a:pt x="0" y="187272"/>
                </a:lnTo>
                <a:lnTo>
                  <a:pt x="40205" y="166731"/>
                </a:lnTo>
                <a:lnTo>
                  <a:pt x="83169" y="145235"/>
                </a:lnTo>
                <a:lnTo>
                  <a:pt x="127562" y="127776"/>
                </a:lnTo>
                <a:lnTo>
                  <a:pt x="161132" y="115964"/>
                </a:lnTo>
                <a:lnTo>
                  <a:pt x="196887" y="104100"/>
                </a:lnTo>
                <a:lnTo>
                  <a:pt x="235930" y="92211"/>
                </a:lnTo>
                <a:lnTo>
                  <a:pt x="276433" y="80314"/>
                </a:lnTo>
                <a:lnTo>
                  <a:pt x="317586" y="68411"/>
                </a:lnTo>
                <a:lnTo>
                  <a:pt x="359027" y="56506"/>
                </a:lnTo>
                <a:lnTo>
                  <a:pt x="400596" y="44601"/>
                </a:lnTo>
                <a:lnTo>
                  <a:pt x="440238" y="33687"/>
                </a:lnTo>
                <a:lnTo>
                  <a:pt x="474393" y="25529"/>
                </a:lnTo>
                <a:lnTo>
                  <a:pt x="506110" y="18596"/>
                </a:lnTo>
                <a:lnTo>
                  <a:pt x="549211" y="9115"/>
                </a:lnTo>
                <a:lnTo>
                  <a:pt x="589849" y="1763"/>
                </a:lnTo>
                <a:lnTo>
                  <a:pt x="604488" y="112"/>
                </a:lnTo>
                <a:lnTo>
                  <a:pt x="600739" y="0"/>
                </a:lnTo>
                <a:lnTo>
                  <a:pt x="560385" y="12318"/>
                </a:lnTo>
                <a:lnTo>
                  <a:pt x="527130" y="22316"/>
                </a:lnTo>
                <a:lnTo>
                  <a:pt x="482585" y="33374"/>
                </a:lnTo>
                <a:lnTo>
                  <a:pt x="457212" y="40093"/>
                </a:lnTo>
                <a:lnTo>
                  <a:pt x="430376" y="47549"/>
                </a:lnTo>
                <a:lnTo>
                  <a:pt x="402562" y="55496"/>
                </a:lnTo>
                <a:lnTo>
                  <a:pt x="372114" y="64763"/>
                </a:lnTo>
                <a:lnTo>
                  <a:pt x="339909" y="74909"/>
                </a:lnTo>
                <a:lnTo>
                  <a:pt x="306533" y="85643"/>
                </a:lnTo>
                <a:lnTo>
                  <a:pt x="273367" y="97759"/>
                </a:lnTo>
                <a:lnTo>
                  <a:pt x="240344" y="110798"/>
                </a:lnTo>
                <a:lnTo>
                  <a:pt x="207413" y="124451"/>
                </a:lnTo>
                <a:lnTo>
                  <a:pt x="141553" y="15175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Shape-109"/>
          <p:cNvSpPr/>
          <p:nvPr>
            <p:custDataLst>
              <p:tags r:id="rId4"/>
            </p:custDataLst>
          </p:nvPr>
        </p:nvSpPr>
        <p:spPr>
          <a:xfrm>
            <a:off x="419695" y="4545211"/>
            <a:ext cx="258962" cy="98227"/>
          </a:xfrm>
          <a:custGeom>
            <a:avLst/>
            <a:gdLst/>
            <a:ahLst/>
            <a:cxnLst/>
            <a:rect l="0" t="0" r="0" b="0"/>
            <a:pathLst>
              <a:path w="258962" h="98227">
                <a:moveTo>
                  <a:pt x="0" y="98226"/>
                </a:moveTo>
                <a:lnTo>
                  <a:pt x="0" y="98226"/>
                </a:lnTo>
                <a:lnTo>
                  <a:pt x="42664" y="79264"/>
                </a:lnTo>
                <a:lnTo>
                  <a:pt x="74194" y="67309"/>
                </a:lnTo>
                <a:lnTo>
                  <a:pt x="116903" y="52355"/>
                </a:lnTo>
                <a:lnTo>
                  <a:pt x="147207" y="41128"/>
                </a:lnTo>
                <a:lnTo>
                  <a:pt x="180519" y="29524"/>
                </a:lnTo>
                <a:lnTo>
                  <a:pt x="212523" y="17751"/>
                </a:lnTo>
                <a:lnTo>
                  <a:pt x="25896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5" name="SMARTInkShape-Group28"/>
          <p:cNvGrpSpPr/>
          <p:nvPr/>
        </p:nvGrpSpPr>
        <p:grpSpPr>
          <a:xfrm>
            <a:off x="1098351" y="4296654"/>
            <a:ext cx="2384228" cy="808651"/>
            <a:chOff x="1098351" y="4296654"/>
            <a:chExt cx="2384228" cy="808651"/>
          </a:xfrm>
        </p:grpSpPr>
        <p:sp>
          <p:nvSpPr>
            <p:cNvPr id="128" name="SMARTInkShape-110"/>
            <p:cNvSpPr/>
            <p:nvPr>
              <p:custDataLst>
                <p:tags r:id="rId69"/>
              </p:custDataLst>
            </p:nvPr>
          </p:nvSpPr>
          <p:spPr>
            <a:xfrm>
              <a:off x="1098351" y="4339828"/>
              <a:ext cx="39833" cy="589361"/>
            </a:xfrm>
            <a:custGeom>
              <a:avLst/>
              <a:gdLst/>
              <a:ahLst/>
              <a:cxnLst/>
              <a:rect l="0" t="0" r="0" b="0"/>
              <a:pathLst>
                <a:path w="39833" h="589361">
                  <a:moveTo>
                    <a:pt x="0" y="0"/>
                  </a:moveTo>
                  <a:lnTo>
                    <a:pt x="0" y="0"/>
                  </a:lnTo>
                  <a:lnTo>
                    <a:pt x="14222" y="33183"/>
                  </a:lnTo>
                  <a:lnTo>
                    <a:pt x="27806" y="77521"/>
                  </a:lnTo>
                  <a:lnTo>
                    <a:pt x="32202" y="109860"/>
                  </a:lnTo>
                  <a:lnTo>
                    <a:pt x="35148" y="145069"/>
                  </a:lnTo>
                  <a:lnTo>
                    <a:pt x="39765" y="183868"/>
                  </a:lnTo>
                  <a:lnTo>
                    <a:pt x="39832" y="224264"/>
                  </a:lnTo>
                  <a:lnTo>
                    <a:pt x="36555" y="266360"/>
                  </a:lnTo>
                  <a:lnTo>
                    <a:pt x="34292" y="288698"/>
                  </a:lnTo>
                  <a:lnTo>
                    <a:pt x="31791" y="311528"/>
                  </a:lnTo>
                  <a:lnTo>
                    <a:pt x="30124" y="334686"/>
                  </a:lnTo>
                  <a:lnTo>
                    <a:pt x="29012" y="358061"/>
                  </a:lnTo>
                  <a:lnTo>
                    <a:pt x="28271" y="381582"/>
                  </a:lnTo>
                  <a:lnTo>
                    <a:pt x="27777" y="404209"/>
                  </a:lnTo>
                  <a:lnTo>
                    <a:pt x="27229" y="447869"/>
                  </a:lnTo>
                  <a:lnTo>
                    <a:pt x="26985" y="485134"/>
                  </a:lnTo>
                  <a:lnTo>
                    <a:pt x="27868" y="519224"/>
                  </a:lnTo>
                  <a:lnTo>
                    <a:pt x="31569" y="554219"/>
                  </a:lnTo>
                  <a:lnTo>
                    <a:pt x="35719" y="5893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SMARTInkShape-111"/>
            <p:cNvSpPr/>
            <p:nvPr>
              <p:custDataLst>
                <p:tags r:id="rId70"/>
              </p:custDataLst>
            </p:nvPr>
          </p:nvSpPr>
          <p:spPr>
            <a:xfrm>
              <a:off x="1321642" y="4563070"/>
              <a:ext cx="419648" cy="336279"/>
            </a:xfrm>
            <a:custGeom>
              <a:avLst/>
              <a:gdLst/>
              <a:ahLst/>
              <a:cxnLst/>
              <a:rect l="0" t="0" r="0" b="0"/>
              <a:pathLst>
                <a:path w="419648" h="336279">
                  <a:moveTo>
                    <a:pt x="17811" y="0"/>
                  </a:moveTo>
                  <a:lnTo>
                    <a:pt x="17811" y="0"/>
                  </a:lnTo>
                  <a:lnTo>
                    <a:pt x="15165" y="29104"/>
                  </a:lnTo>
                  <a:lnTo>
                    <a:pt x="13070" y="52146"/>
                  </a:lnTo>
                  <a:lnTo>
                    <a:pt x="11674" y="88342"/>
                  </a:lnTo>
                  <a:lnTo>
                    <a:pt x="10743" y="133309"/>
                  </a:lnTo>
                  <a:lnTo>
                    <a:pt x="10123" y="184122"/>
                  </a:lnTo>
                  <a:lnTo>
                    <a:pt x="9709" y="220975"/>
                  </a:lnTo>
                  <a:lnTo>
                    <a:pt x="9433" y="248520"/>
                  </a:lnTo>
                  <a:lnTo>
                    <a:pt x="9127" y="286071"/>
                  </a:lnTo>
                  <a:lnTo>
                    <a:pt x="8914" y="328909"/>
                  </a:lnTo>
                  <a:lnTo>
                    <a:pt x="8891" y="336241"/>
                  </a:lnTo>
                  <a:lnTo>
                    <a:pt x="7896" y="336278"/>
                  </a:lnTo>
                  <a:lnTo>
                    <a:pt x="4144" y="333673"/>
                  </a:lnTo>
                  <a:lnTo>
                    <a:pt x="1815" y="326562"/>
                  </a:lnTo>
                  <a:lnTo>
                    <a:pt x="115" y="281983"/>
                  </a:lnTo>
                  <a:lnTo>
                    <a:pt x="0" y="246269"/>
                  </a:lnTo>
                  <a:lnTo>
                    <a:pt x="2612" y="201622"/>
                  </a:lnTo>
                  <a:lnTo>
                    <a:pt x="8079" y="168985"/>
                  </a:lnTo>
                  <a:lnTo>
                    <a:pt x="23306" y="124704"/>
                  </a:lnTo>
                  <a:lnTo>
                    <a:pt x="51970" y="82070"/>
                  </a:lnTo>
                  <a:lnTo>
                    <a:pt x="70927" y="59375"/>
                  </a:lnTo>
                  <a:lnTo>
                    <a:pt x="86466" y="49012"/>
                  </a:lnTo>
                  <a:lnTo>
                    <a:pt x="97493" y="44904"/>
                  </a:lnTo>
                  <a:lnTo>
                    <a:pt x="129719" y="58957"/>
                  </a:lnTo>
                  <a:lnTo>
                    <a:pt x="141301" y="69528"/>
                  </a:lnTo>
                  <a:lnTo>
                    <a:pt x="153399" y="91377"/>
                  </a:lnTo>
                  <a:lnTo>
                    <a:pt x="160239" y="131563"/>
                  </a:lnTo>
                  <a:lnTo>
                    <a:pt x="167469" y="169193"/>
                  </a:lnTo>
                  <a:lnTo>
                    <a:pt x="170325" y="212266"/>
                  </a:lnTo>
                  <a:lnTo>
                    <a:pt x="178167" y="231337"/>
                  </a:lnTo>
                  <a:lnTo>
                    <a:pt x="179463" y="217749"/>
                  </a:lnTo>
                  <a:lnTo>
                    <a:pt x="185598" y="190665"/>
                  </a:lnTo>
                  <a:lnTo>
                    <a:pt x="191845" y="147685"/>
                  </a:lnTo>
                  <a:lnTo>
                    <a:pt x="204535" y="112771"/>
                  </a:lnTo>
                  <a:lnTo>
                    <a:pt x="229764" y="68539"/>
                  </a:lnTo>
                  <a:lnTo>
                    <a:pt x="238020" y="59235"/>
                  </a:lnTo>
                  <a:lnTo>
                    <a:pt x="248304" y="51793"/>
                  </a:lnTo>
                  <a:lnTo>
                    <a:pt x="252832" y="50403"/>
                  </a:lnTo>
                  <a:lnTo>
                    <a:pt x="256843" y="50470"/>
                  </a:lnTo>
                  <a:lnTo>
                    <a:pt x="263946" y="53189"/>
                  </a:lnTo>
                  <a:lnTo>
                    <a:pt x="270410" y="57705"/>
                  </a:lnTo>
                  <a:lnTo>
                    <a:pt x="301071" y="99373"/>
                  </a:lnTo>
                  <a:lnTo>
                    <a:pt x="324493" y="143285"/>
                  </a:lnTo>
                  <a:lnTo>
                    <a:pt x="336346" y="173815"/>
                  </a:lnTo>
                  <a:lnTo>
                    <a:pt x="348228" y="204582"/>
                  </a:lnTo>
                  <a:lnTo>
                    <a:pt x="361116" y="234793"/>
                  </a:lnTo>
                  <a:lnTo>
                    <a:pt x="384114" y="276715"/>
                  </a:lnTo>
                  <a:lnTo>
                    <a:pt x="402945" y="301043"/>
                  </a:lnTo>
                  <a:lnTo>
                    <a:pt x="419647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12"/>
            <p:cNvSpPr/>
            <p:nvPr>
              <p:custDataLst>
                <p:tags r:id="rId71"/>
              </p:custDataLst>
            </p:nvPr>
          </p:nvSpPr>
          <p:spPr>
            <a:xfrm>
              <a:off x="1884164" y="4634507"/>
              <a:ext cx="136922" cy="470798"/>
            </a:xfrm>
            <a:custGeom>
              <a:avLst/>
              <a:gdLst/>
              <a:ahLst/>
              <a:cxnLst/>
              <a:rect l="0" t="0" r="0" b="0"/>
              <a:pathLst>
                <a:path w="136922" h="470798">
                  <a:moveTo>
                    <a:pt x="0" y="0"/>
                  </a:moveTo>
                  <a:lnTo>
                    <a:pt x="0" y="0"/>
                  </a:lnTo>
                  <a:lnTo>
                    <a:pt x="15875" y="39688"/>
                  </a:lnTo>
                  <a:lnTo>
                    <a:pt x="28443" y="71107"/>
                  </a:lnTo>
                  <a:lnTo>
                    <a:pt x="40790" y="104952"/>
                  </a:lnTo>
                  <a:lnTo>
                    <a:pt x="52990" y="140414"/>
                  </a:lnTo>
                  <a:lnTo>
                    <a:pt x="65092" y="176953"/>
                  </a:lnTo>
                  <a:lnTo>
                    <a:pt x="75145" y="209250"/>
                  </a:lnTo>
                  <a:lnTo>
                    <a:pt x="83831" y="238720"/>
                  </a:lnTo>
                  <a:lnTo>
                    <a:pt x="91606" y="266302"/>
                  </a:lnTo>
                  <a:lnTo>
                    <a:pt x="97782" y="291637"/>
                  </a:lnTo>
                  <a:lnTo>
                    <a:pt x="102891" y="315471"/>
                  </a:lnTo>
                  <a:lnTo>
                    <a:pt x="112206" y="359483"/>
                  </a:lnTo>
                  <a:lnTo>
                    <a:pt x="122960" y="398888"/>
                  </a:lnTo>
                  <a:lnTo>
                    <a:pt x="131709" y="430953"/>
                  </a:lnTo>
                  <a:lnTo>
                    <a:pt x="136920" y="454465"/>
                  </a:lnTo>
                  <a:lnTo>
                    <a:pt x="136921" y="460734"/>
                  </a:lnTo>
                  <a:lnTo>
                    <a:pt x="134533" y="470797"/>
                  </a:lnTo>
                  <a:lnTo>
                    <a:pt x="134337" y="470631"/>
                  </a:lnTo>
                  <a:lnTo>
                    <a:pt x="121609" y="427720"/>
                  </a:lnTo>
                  <a:lnTo>
                    <a:pt x="112587" y="397465"/>
                  </a:lnTo>
                  <a:lnTo>
                    <a:pt x="105271" y="364175"/>
                  </a:lnTo>
                  <a:lnTo>
                    <a:pt x="93420" y="321598"/>
                  </a:lnTo>
                  <a:lnTo>
                    <a:pt x="86092" y="297742"/>
                  </a:lnTo>
                  <a:lnTo>
                    <a:pt x="79223" y="274894"/>
                  </a:lnTo>
                  <a:lnTo>
                    <a:pt x="66299" y="230985"/>
                  </a:lnTo>
                  <a:lnTo>
                    <a:pt x="51294" y="188319"/>
                  </a:lnTo>
                  <a:lnTo>
                    <a:pt x="34050" y="143772"/>
                  </a:lnTo>
                  <a:lnTo>
                    <a:pt x="26789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13"/>
            <p:cNvSpPr/>
            <p:nvPr>
              <p:custDataLst>
                <p:tags r:id="rId72"/>
              </p:custDataLst>
            </p:nvPr>
          </p:nvSpPr>
          <p:spPr>
            <a:xfrm>
              <a:off x="1830586" y="4411265"/>
              <a:ext cx="571501" cy="420097"/>
            </a:xfrm>
            <a:custGeom>
              <a:avLst/>
              <a:gdLst/>
              <a:ahLst/>
              <a:cxnLst/>
              <a:rect l="0" t="0" r="0" b="0"/>
              <a:pathLst>
                <a:path w="571501" h="420097">
                  <a:moveTo>
                    <a:pt x="0" y="178594"/>
                  </a:moveTo>
                  <a:lnTo>
                    <a:pt x="0" y="178594"/>
                  </a:lnTo>
                  <a:lnTo>
                    <a:pt x="37923" y="164373"/>
                  </a:lnTo>
                  <a:lnTo>
                    <a:pt x="69771" y="157391"/>
                  </a:lnTo>
                  <a:lnTo>
                    <a:pt x="112946" y="150814"/>
                  </a:lnTo>
                  <a:lnTo>
                    <a:pt x="138503" y="147396"/>
                  </a:lnTo>
                  <a:lnTo>
                    <a:pt x="174211" y="151050"/>
                  </a:lnTo>
                  <a:lnTo>
                    <a:pt x="204084" y="159408"/>
                  </a:lnTo>
                  <a:lnTo>
                    <a:pt x="229803" y="174012"/>
                  </a:lnTo>
                  <a:lnTo>
                    <a:pt x="240379" y="185157"/>
                  </a:lnTo>
                  <a:lnTo>
                    <a:pt x="251912" y="207328"/>
                  </a:lnTo>
                  <a:lnTo>
                    <a:pt x="257569" y="234357"/>
                  </a:lnTo>
                  <a:lnTo>
                    <a:pt x="257556" y="253765"/>
                  </a:lnTo>
                  <a:lnTo>
                    <a:pt x="246478" y="290431"/>
                  </a:lnTo>
                  <a:lnTo>
                    <a:pt x="212669" y="331015"/>
                  </a:lnTo>
                  <a:lnTo>
                    <a:pt x="173529" y="370980"/>
                  </a:lnTo>
                  <a:lnTo>
                    <a:pt x="139280" y="395891"/>
                  </a:lnTo>
                  <a:lnTo>
                    <a:pt x="100272" y="419110"/>
                  </a:lnTo>
                  <a:lnTo>
                    <a:pt x="85576" y="420096"/>
                  </a:lnTo>
                  <a:lnTo>
                    <a:pt x="80863" y="418970"/>
                  </a:lnTo>
                  <a:lnTo>
                    <a:pt x="77721" y="417228"/>
                  </a:lnTo>
                  <a:lnTo>
                    <a:pt x="75627" y="415074"/>
                  </a:lnTo>
                  <a:lnTo>
                    <a:pt x="72679" y="393081"/>
                  </a:lnTo>
                  <a:lnTo>
                    <a:pt x="81286" y="356688"/>
                  </a:lnTo>
                  <a:lnTo>
                    <a:pt x="101145" y="314486"/>
                  </a:lnTo>
                  <a:lnTo>
                    <a:pt x="125880" y="275303"/>
                  </a:lnTo>
                  <a:lnTo>
                    <a:pt x="156801" y="233817"/>
                  </a:lnTo>
                  <a:lnTo>
                    <a:pt x="191099" y="194846"/>
                  </a:lnTo>
                  <a:lnTo>
                    <a:pt x="207434" y="177126"/>
                  </a:lnTo>
                  <a:lnTo>
                    <a:pt x="243005" y="162398"/>
                  </a:lnTo>
                  <a:lnTo>
                    <a:pt x="269160" y="152914"/>
                  </a:lnTo>
                  <a:lnTo>
                    <a:pt x="293541" y="152544"/>
                  </a:lnTo>
                  <a:lnTo>
                    <a:pt x="316741" y="158251"/>
                  </a:lnTo>
                  <a:lnTo>
                    <a:pt x="355086" y="177489"/>
                  </a:lnTo>
                  <a:lnTo>
                    <a:pt x="375436" y="195963"/>
                  </a:lnTo>
                  <a:lnTo>
                    <a:pt x="397576" y="232075"/>
                  </a:lnTo>
                  <a:lnTo>
                    <a:pt x="425613" y="272476"/>
                  </a:lnTo>
                  <a:lnTo>
                    <a:pt x="435886" y="283489"/>
                  </a:lnTo>
                  <a:lnTo>
                    <a:pt x="447065" y="289706"/>
                  </a:lnTo>
                  <a:lnTo>
                    <a:pt x="465671" y="293697"/>
                  </a:lnTo>
                  <a:lnTo>
                    <a:pt x="480501" y="289648"/>
                  </a:lnTo>
                  <a:lnTo>
                    <a:pt x="492723" y="282165"/>
                  </a:lnTo>
                  <a:lnTo>
                    <a:pt x="507369" y="264183"/>
                  </a:lnTo>
                  <a:lnTo>
                    <a:pt x="522966" y="224311"/>
                  </a:lnTo>
                  <a:lnTo>
                    <a:pt x="534520" y="182990"/>
                  </a:lnTo>
                  <a:lnTo>
                    <a:pt x="540893" y="159696"/>
                  </a:lnTo>
                  <a:lnTo>
                    <a:pt x="548119" y="133253"/>
                  </a:lnTo>
                  <a:lnTo>
                    <a:pt x="558793" y="90643"/>
                  </a:lnTo>
                  <a:lnTo>
                    <a:pt x="565853" y="56161"/>
                  </a:lnTo>
                  <a:lnTo>
                    <a:pt x="570384" y="12270"/>
                  </a:lnTo>
                  <a:lnTo>
                    <a:pt x="57150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4"/>
            <p:cNvSpPr/>
            <p:nvPr>
              <p:custDataLst>
                <p:tags r:id="rId73"/>
              </p:custDataLst>
            </p:nvPr>
          </p:nvSpPr>
          <p:spPr>
            <a:xfrm>
              <a:off x="2428875" y="4375546"/>
              <a:ext cx="125017" cy="339330"/>
            </a:xfrm>
            <a:custGeom>
              <a:avLst/>
              <a:gdLst/>
              <a:ahLst/>
              <a:cxnLst/>
              <a:rect l="0" t="0" r="0" b="0"/>
              <a:pathLst>
                <a:path w="125017" h="339330">
                  <a:moveTo>
                    <a:pt x="0" y="0"/>
                  </a:moveTo>
                  <a:lnTo>
                    <a:pt x="0" y="0"/>
                  </a:lnTo>
                  <a:lnTo>
                    <a:pt x="5292" y="26459"/>
                  </a:lnTo>
                  <a:lnTo>
                    <a:pt x="13266" y="65338"/>
                  </a:lnTo>
                  <a:lnTo>
                    <a:pt x="20117" y="95847"/>
                  </a:lnTo>
                  <a:lnTo>
                    <a:pt x="29115" y="127927"/>
                  </a:lnTo>
                  <a:lnTo>
                    <a:pt x="38737" y="162029"/>
                  </a:lnTo>
                  <a:lnTo>
                    <a:pt x="46321" y="197029"/>
                  </a:lnTo>
                  <a:lnTo>
                    <a:pt x="58290" y="235075"/>
                  </a:lnTo>
                  <a:lnTo>
                    <a:pt x="71547" y="271165"/>
                  </a:lnTo>
                  <a:lnTo>
                    <a:pt x="85581" y="307226"/>
                  </a:lnTo>
                  <a:lnTo>
                    <a:pt x="96245" y="323738"/>
                  </a:lnTo>
                  <a:lnTo>
                    <a:pt x="107598" y="332399"/>
                  </a:lnTo>
                  <a:lnTo>
                    <a:pt x="125016" y="3393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5"/>
            <p:cNvSpPr/>
            <p:nvPr>
              <p:custDataLst>
                <p:tags r:id="rId74"/>
              </p:custDataLst>
            </p:nvPr>
          </p:nvSpPr>
          <p:spPr>
            <a:xfrm>
              <a:off x="2657887" y="4438054"/>
              <a:ext cx="199614" cy="390058"/>
            </a:xfrm>
            <a:custGeom>
              <a:avLst/>
              <a:gdLst/>
              <a:ahLst/>
              <a:cxnLst/>
              <a:rect l="0" t="0" r="0" b="0"/>
              <a:pathLst>
                <a:path w="199614" h="390058">
                  <a:moveTo>
                    <a:pt x="199613" y="0"/>
                  </a:moveTo>
                  <a:lnTo>
                    <a:pt x="199613" y="0"/>
                  </a:lnTo>
                  <a:lnTo>
                    <a:pt x="158823" y="14259"/>
                  </a:lnTo>
                  <a:lnTo>
                    <a:pt x="121491" y="31455"/>
                  </a:lnTo>
                  <a:lnTo>
                    <a:pt x="80444" y="53969"/>
                  </a:lnTo>
                  <a:lnTo>
                    <a:pt x="42706" y="75632"/>
                  </a:lnTo>
                  <a:lnTo>
                    <a:pt x="1398" y="109975"/>
                  </a:lnTo>
                  <a:lnTo>
                    <a:pt x="0" y="112012"/>
                  </a:lnTo>
                  <a:lnTo>
                    <a:pt x="62" y="113371"/>
                  </a:lnTo>
                  <a:lnTo>
                    <a:pt x="7533" y="117927"/>
                  </a:lnTo>
                  <a:lnTo>
                    <a:pt x="33502" y="130219"/>
                  </a:lnTo>
                  <a:lnTo>
                    <a:pt x="75824" y="140748"/>
                  </a:lnTo>
                  <a:lnTo>
                    <a:pt x="114667" y="154893"/>
                  </a:lnTo>
                  <a:lnTo>
                    <a:pt x="154795" y="180340"/>
                  </a:lnTo>
                  <a:lnTo>
                    <a:pt x="165939" y="199616"/>
                  </a:lnTo>
                  <a:lnTo>
                    <a:pt x="170784" y="219440"/>
                  </a:lnTo>
                  <a:lnTo>
                    <a:pt x="167479" y="242621"/>
                  </a:lnTo>
                  <a:lnTo>
                    <a:pt x="144207" y="284250"/>
                  </a:lnTo>
                  <a:lnTo>
                    <a:pt x="116827" y="328045"/>
                  </a:lnTo>
                  <a:lnTo>
                    <a:pt x="83049" y="365653"/>
                  </a:lnTo>
                  <a:lnTo>
                    <a:pt x="55836" y="386495"/>
                  </a:lnTo>
                  <a:lnTo>
                    <a:pt x="47076" y="390057"/>
                  </a:lnTo>
                  <a:lnTo>
                    <a:pt x="43352" y="390014"/>
                  </a:lnTo>
                  <a:lnTo>
                    <a:pt x="36567" y="387322"/>
                  </a:lnTo>
                  <a:lnTo>
                    <a:pt x="35353" y="383230"/>
                  </a:lnTo>
                  <a:lnTo>
                    <a:pt x="36650" y="370747"/>
                  </a:lnTo>
                  <a:lnTo>
                    <a:pt x="47808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6"/>
            <p:cNvSpPr/>
            <p:nvPr>
              <p:custDataLst>
                <p:tags r:id="rId75"/>
              </p:custDataLst>
            </p:nvPr>
          </p:nvSpPr>
          <p:spPr>
            <a:xfrm>
              <a:off x="3069614" y="4296654"/>
              <a:ext cx="412965" cy="424527"/>
            </a:xfrm>
            <a:custGeom>
              <a:avLst/>
              <a:gdLst/>
              <a:ahLst/>
              <a:cxnLst/>
              <a:rect l="0" t="0" r="0" b="0"/>
              <a:pathLst>
                <a:path w="412965" h="424527">
                  <a:moveTo>
                    <a:pt x="46847" y="319994"/>
                  </a:moveTo>
                  <a:lnTo>
                    <a:pt x="46847" y="319994"/>
                  </a:lnTo>
                  <a:lnTo>
                    <a:pt x="85652" y="311874"/>
                  </a:lnTo>
                  <a:lnTo>
                    <a:pt x="102458" y="302825"/>
                  </a:lnTo>
                  <a:lnTo>
                    <a:pt x="137537" y="265597"/>
                  </a:lnTo>
                  <a:lnTo>
                    <a:pt x="168197" y="225714"/>
                  </a:lnTo>
                  <a:lnTo>
                    <a:pt x="191723" y="181486"/>
                  </a:lnTo>
                  <a:lnTo>
                    <a:pt x="208470" y="148302"/>
                  </a:lnTo>
                  <a:lnTo>
                    <a:pt x="220544" y="116356"/>
                  </a:lnTo>
                  <a:lnTo>
                    <a:pt x="232919" y="73125"/>
                  </a:lnTo>
                  <a:lnTo>
                    <a:pt x="245990" y="32444"/>
                  </a:lnTo>
                  <a:lnTo>
                    <a:pt x="250381" y="16403"/>
                  </a:lnTo>
                  <a:lnTo>
                    <a:pt x="250005" y="13421"/>
                  </a:lnTo>
                  <a:lnTo>
                    <a:pt x="248762" y="11432"/>
                  </a:lnTo>
                  <a:lnTo>
                    <a:pt x="246941" y="10106"/>
                  </a:lnTo>
                  <a:lnTo>
                    <a:pt x="245728" y="8230"/>
                  </a:lnTo>
                  <a:lnTo>
                    <a:pt x="244379" y="3500"/>
                  </a:lnTo>
                  <a:lnTo>
                    <a:pt x="243027" y="1842"/>
                  </a:lnTo>
                  <a:lnTo>
                    <a:pt x="238879" y="0"/>
                  </a:lnTo>
                  <a:lnTo>
                    <a:pt x="236384" y="1493"/>
                  </a:lnTo>
                  <a:lnTo>
                    <a:pt x="230966" y="8443"/>
                  </a:lnTo>
                  <a:lnTo>
                    <a:pt x="191879" y="32050"/>
                  </a:lnTo>
                  <a:lnTo>
                    <a:pt x="168521" y="54766"/>
                  </a:lnTo>
                  <a:lnTo>
                    <a:pt x="145823" y="87613"/>
                  </a:lnTo>
                  <a:lnTo>
                    <a:pt x="115807" y="134316"/>
                  </a:lnTo>
                  <a:lnTo>
                    <a:pt x="80914" y="190255"/>
                  </a:lnTo>
                  <a:lnTo>
                    <a:pt x="55668" y="232510"/>
                  </a:lnTo>
                  <a:lnTo>
                    <a:pt x="36853" y="265640"/>
                  </a:lnTo>
                  <a:lnTo>
                    <a:pt x="22325" y="292688"/>
                  </a:lnTo>
                  <a:lnTo>
                    <a:pt x="6183" y="333324"/>
                  </a:lnTo>
                  <a:lnTo>
                    <a:pt x="0" y="362630"/>
                  </a:lnTo>
                  <a:lnTo>
                    <a:pt x="560" y="382269"/>
                  </a:lnTo>
                  <a:lnTo>
                    <a:pt x="6762" y="397613"/>
                  </a:lnTo>
                  <a:lnTo>
                    <a:pt x="11194" y="404482"/>
                  </a:lnTo>
                  <a:lnTo>
                    <a:pt x="24055" y="414760"/>
                  </a:lnTo>
                  <a:lnTo>
                    <a:pt x="40685" y="421644"/>
                  </a:lnTo>
                  <a:lnTo>
                    <a:pt x="73353" y="424526"/>
                  </a:lnTo>
                  <a:lnTo>
                    <a:pt x="115004" y="418545"/>
                  </a:lnTo>
                  <a:lnTo>
                    <a:pt x="147584" y="409766"/>
                  </a:lnTo>
                  <a:lnTo>
                    <a:pt x="181908" y="396604"/>
                  </a:lnTo>
                  <a:lnTo>
                    <a:pt x="217007" y="379840"/>
                  </a:lnTo>
                  <a:lnTo>
                    <a:pt x="252450" y="359161"/>
                  </a:lnTo>
                  <a:lnTo>
                    <a:pt x="290693" y="331448"/>
                  </a:lnTo>
                  <a:lnTo>
                    <a:pt x="330839" y="297304"/>
                  </a:lnTo>
                  <a:lnTo>
                    <a:pt x="371834" y="255670"/>
                  </a:lnTo>
                  <a:lnTo>
                    <a:pt x="412964" y="2128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SMARTInkShape-117"/>
          <p:cNvSpPr/>
          <p:nvPr>
            <p:custDataLst>
              <p:tags r:id="rId5"/>
            </p:custDataLst>
          </p:nvPr>
        </p:nvSpPr>
        <p:spPr>
          <a:xfrm>
            <a:off x="232172" y="5411391"/>
            <a:ext cx="303610" cy="53150"/>
          </a:xfrm>
          <a:custGeom>
            <a:avLst/>
            <a:gdLst/>
            <a:ahLst/>
            <a:cxnLst/>
            <a:rect l="0" t="0" r="0" b="0"/>
            <a:pathLst>
              <a:path w="303610" h="53150">
                <a:moveTo>
                  <a:pt x="0" y="8929"/>
                </a:moveTo>
                <a:lnTo>
                  <a:pt x="0" y="8929"/>
                </a:lnTo>
                <a:lnTo>
                  <a:pt x="39798" y="28332"/>
                </a:lnTo>
                <a:lnTo>
                  <a:pt x="70992" y="39372"/>
                </a:lnTo>
                <a:lnTo>
                  <a:pt x="104930" y="44076"/>
                </a:lnTo>
                <a:lnTo>
                  <a:pt x="149307" y="51407"/>
                </a:lnTo>
                <a:lnTo>
                  <a:pt x="191770" y="53149"/>
                </a:lnTo>
                <a:lnTo>
                  <a:pt x="226595" y="48709"/>
                </a:lnTo>
                <a:lnTo>
                  <a:pt x="262049" y="36371"/>
                </a:lnTo>
                <a:lnTo>
                  <a:pt x="280508" y="23110"/>
                </a:lnTo>
                <a:lnTo>
                  <a:pt x="30360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3" name="SMARTInkShape-Group30"/>
          <p:cNvGrpSpPr/>
          <p:nvPr/>
        </p:nvGrpSpPr>
        <p:grpSpPr>
          <a:xfrm>
            <a:off x="750094" y="4982766"/>
            <a:ext cx="1857376" cy="878510"/>
            <a:chOff x="750094" y="4982766"/>
            <a:chExt cx="1857376" cy="878510"/>
          </a:xfrm>
        </p:grpSpPr>
        <p:sp>
          <p:nvSpPr>
            <p:cNvPr id="137" name="SMARTInkShape-118"/>
            <p:cNvSpPr/>
            <p:nvPr>
              <p:custDataLst>
                <p:tags r:id="rId63"/>
              </p:custDataLst>
            </p:nvPr>
          </p:nvSpPr>
          <p:spPr>
            <a:xfrm>
              <a:off x="901898" y="5197078"/>
              <a:ext cx="75012" cy="517923"/>
            </a:xfrm>
            <a:custGeom>
              <a:avLst/>
              <a:gdLst/>
              <a:ahLst/>
              <a:cxnLst/>
              <a:rect l="0" t="0" r="0" b="0"/>
              <a:pathLst>
                <a:path w="75012" h="517923">
                  <a:moveTo>
                    <a:pt x="0" y="0"/>
                  </a:moveTo>
                  <a:lnTo>
                    <a:pt x="0" y="0"/>
                  </a:lnTo>
                  <a:lnTo>
                    <a:pt x="5292" y="26458"/>
                  </a:lnTo>
                  <a:lnTo>
                    <a:pt x="9481" y="47404"/>
                  </a:lnTo>
                  <a:lnTo>
                    <a:pt x="14258" y="73275"/>
                  </a:lnTo>
                  <a:lnTo>
                    <a:pt x="19428" y="102428"/>
                  </a:lnTo>
                  <a:lnTo>
                    <a:pt x="24858" y="133770"/>
                  </a:lnTo>
                  <a:lnTo>
                    <a:pt x="30463" y="167562"/>
                  </a:lnTo>
                  <a:lnTo>
                    <a:pt x="36184" y="202989"/>
                  </a:lnTo>
                  <a:lnTo>
                    <a:pt x="41982" y="239506"/>
                  </a:lnTo>
                  <a:lnTo>
                    <a:pt x="46840" y="271788"/>
                  </a:lnTo>
                  <a:lnTo>
                    <a:pt x="51070" y="301246"/>
                  </a:lnTo>
                  <a:lnTo>
                    <a:pt x="54883" y="328823"/>
                  </a:lnTo>
                  <a:lnTo>
                    <a:pt x="58417" y="353160"/>
                  </a:lnTo>
                  <a:lnTo>
                    <a:pt x="64989" y="396078"/>
                  </a:lnTo>
                  <a:lnTo>
                    <a:pt x="71218" y="432349"/>
                  </a:lnTo>
                  <a:lnTo>
                    <a:pt x="75011" y="475368"/>
                  </a:lnTo>
                  <a:lnTo>
                    <a:pt x="69851" y="501675"/>
                  </a:lnTo>
                  <a:lnTo>
                    <a:pt x="62508" y="5179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SMARTInkShape-119"/>
            <p:cNvSpPr/>
            <p:nvPr>
              <p:custDataLst>
                <p:tags r:id="rId64"/>
              </p:custDataLst>
            </p:nvPr>
          </p:nvSpPr>
          <p:spPr>
            <a:xfrm>
              <a:off x="750094" y="5091125"/>
              <a:ext cx="467028" cy="770151"/>
            </a:xfrm>
            <a:custGeom>
              <a:avLst/>
              <a:gdLst/>
              <a:ahLst/>
              <a:cxnLst/>
              <a:rect l="0" t="0" r="0" b="0"/>
              <a:pathLst>
                <a:path w="467028" h="770151">
                  <a:moveTo>
                    <a:pt x="0" y="204180"/>
                  </a:moveTo>
                  <a:lnTo>
                    <a:pt x="0" y="204180"/>
                  </a:lnTo>
                  <a:lnTo>
                    <a:pt x="16867" y="188305"/>
                  </a:lnTo>
                  <a:lnTo>
                    <a:pt x="44979" y="161846"/>
                  </a:lnTo>
                  <a:lnTo>
                    <a:pt x="80587" y="128332"/>
                  </a:lnTo>
                  <a:lnTo>
                    <a:pt x="108295" y="103014"/>
                  </a:lnTo>
                  <a:lnTo>
                    <a:pt x="149665" y="66943"/>
                  </a:lnTo>
                  <a:lnTo>
                    <a:pt x="183927" y="43636"/>
                  </a:lnTo>
                  <a:lnTo>
                    <a:pt x="228460" y="19359"/>
                  </a:lnTo>
                  <a:lnTo>
                    <a:pt x="264145" y="4890"/>
                  </a:lnTo>
                  <a:lnTo>
                    <a:pt x="302869" y="0"/>
                  </a:lnTo>
                  <a:lnTo>
                    <a:pt x="315848" y="1978"/>
                  </a:lnTo>
                  <a:lnTo>
                    <a:pt x="320698" y="3894"/>
                  </a:lnTo>
                  <a:lnTo>
                    <a:pt x="328733" y="13961"/>
                  </a:lnTo>
                  <a:lnTo>
                    <a:pt x="332265" y="20813"/>
                  </a:lnTo>
                  <a:lnTo>
                    <a:pt x="333543" y="36362"/>
                  </a:lnTo>
                  <a:lnTo>
                    <a:pt x="326279" y="80080"/>
                  </a:lnTo>
                  <a:lnTo>
                    <a:pt x="313413" y="121989"/>
                  </a:lnTo>
                  <a:lnTo>
                    <a:pt x="297033" y="165827"/>
                  </a:lnTo>
                  <a:lnTo>
                    <a:pt x="279612" y="210234"/>
                  </a:lnTo>
                  <a:lnTo>
                    <a:pt x="261883" y="250070"/>
                  </a:lnTo>
                  <a:lnTo>
                    <a:pt x="248802" y="287010"/>
                  </a:lnTo>
                  <a:lnTo>
                    <a:pt x="232740" y="319265"/>
                  </a:lnTo>
                  <a:lnTo>
                    <a:pt x="241821" y="319969"/>
                  </a:lnTo>
                  <a:lnTo>
                    <a:pt x="249028" y="317488"/>
                  </a:lnTo>
                  <a:lnTo>
                    <a:pt x="287230" y="295095"/>
                  </a:lnTo>
                  <a:lnTo>
                    <a:pt x="331585" y="279799"/>
                  </a:lnTo>
                  <a:lnTo>
                    <a:pt x="373223" y="276443"/>
                  </a:lnTo>
                  <a:lnTo>
                    <a:pt x="410405" y="275780"/>
                  </a:lnTo>
                  <a:lnTo>
                    <a:pt x="425819" y="280981"/>
                  </a:lnTo>
                  <a:lnTo>
                    <a:pt x="457029" y="299952"/>
                  </a:lnTo>
                  <a:lnTo>
                    <a:pt x="465392" y="309914"/>
                  </a:lnTo>
                  <a:lnTo>
                    <a:pt x="467027" y="315349"/>
                  </a:lnTo>
                  <a:lnTo>
                    <a:pt x="466197" y="326679"/>
                  </a:lnTo>
                  <a:lnTo>
                    <a:pt x="452228" y="368404"/>
                  </a:lnTo>
                  <a:lnTo>
                    <a:pt x="439115" y="396230"/>
                  </a:lnTo>
                  <a:lnTo>
                    <a:pt x="428673" y="417542"/>
                  </a:lnTo>
                  <a:lnTo>
                    <a:pt x="416751" y="441671"/>
                  </a:lnTo>
                  <a:lnTo>
                    <a:pt x="405826" y="464703"/>
                  </a:lnTo>
                  <a:lnTo>
                    <a:pt x="385750" y="508814"/>
                  </a:lnTo>
                  <a:lnTo>
                    <a:pt x="364259" y="546279"/>
                  </a:lnTo>
                  <a:lnTo>
                    <a:pt x="341479" y="580458"/>
                  </a:lnTo>
                  <a:lnTo>
                    <a:pt x="318125" y="615493"/>
                  </a:lnTo>
                  <a:lnTo>
                    <a:pt x="297162" y="650907"/>
                  </a:lnTo>
                  <a:lnTo>
                    <a:pt x="278915" y="685499"/>
                  </a:lnTo>
                  <a:lnTo>
                    <a:pt x="264192" y="717409"/>
                  </a:lnTo>
                  <a:lnTo>
                    <a:pt x="240006" y="753784"/>
                  </a:lnTo>
                  <a:lnTo>
                    <a:pt x="225401" y="765948"/>
                  </a:lnTo>
                  <a:lnTo>
                    <a:pt x="218728" y="769191"/>
                  </a:lnTo>
                  <a:lnTo>
                    <a:pt x="206022" y="770150"/>
                  </a:lnTo>
                  <a:lnTo>
                    <a:pt x="199856" y="769017"/>
                  </a:lnTo>
                  <a:lnTo>
                    <a:pt x="194753" y="764293"/>
                  </a:lnTo>
                  <a:lnTo>
                    <a:pt x="186437" y="748461"/>
                  </a:lnTo>
                  <a:lnTo>
                    <a:pt x="180917" y="712493"/>
                  </a:lnTo>
                  <a:lnTo>
                    <a:pt x="179626" y="679467"/>
                  </a:lnTo>
                  <a:lnTo>
                    <a:pt x="180045" y="640645"/>
                  </a:lnTo>
                  <a:lnTo>
                    <a:pt x="183538" y="596932"/>
                  </a:lnTo>
                  <a:lnTo>
                    <a:pt x="193689" y="556337"/>
                  </a:lnTo>
                  <a:lnTo>
                    <a:pt x="208123" y="517460"/>
                  </a:lnTo>
                  <a:lnTo>
                    <a:pt x="224460" y="477030"/>
                  </a:lnTo>
                  <a:lnTo>
                    <a:pt x="241101" y="4363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SMARTInkShape-120"/>
            <p:cNvSpPr/>
            <p:nvPr>
              <p:custDataLst>
                <p:tags r:id="rId65"/>
              </p:custDataLst>
            </p:nvPr>
          </p:nvSpPr>
          <p:spPr>
            <a:xfrm>
              <a:off x="1376584" y="5286375"/>
              <a:ext cx="195042" cy="310977"/>
            </a:xfrm>
            <a:custGeom>
              <a:avLst/>
              <a:gdLst/>
              <a:ahLst/>
              <a:cxnLst/>
              <a:rect l="0" t="0" r="0" b="0"/>
              <a:pathLst>
                <a:path w="195042" h="310977">
                  <a:moveTo>
                    <a:pt x="16447" y="142875"/>
                  </a:moveTo>
                  <a:lnTo>
                    <a:pt x="16447" y="142875"/>
                  </a:lnTo>
                  <a:lnTo>
                    <a:pt x="21739" y="169333"/>
                  </a:lnTo>
                  <a:lnTo>
                    <a:pt x="31697" y="212181"/>
                  </a:lnTo>
                  <a:lnTo>
                    <a:pt x="38520" y="234719"/>
                  </a:lnTo>
                  <a:lnTo>
                    <a:pt x="50070" y="273984"/>
                  </a:lnTo>
                  <a:lnTo>
                    <a:pt x="52086" y="307265"/>
                  </a:lnTo>
                  <a:lnTo>
                    <a:pt x="51120" y="309023"/>
                  </a:lnTo>
                  <a:lnTo>
                    <a:pt x="49484" y="310195"/>
                  </a:lnTo>
                  <a:lnTo>
                    <a:pt x="47402" y="310976"/>
                  </a:lnTo>
                  <a:lnTo>
                    <a:pt x="45021" y="310505"/>
                  </a:lnTo>
                  <a:lnTo>
                    <a:pt x="36930" y="305101"/>
                  </a:lnTo>
                  <a:lnTo>
                    <a:pt x="22661" y="289094"/>
                  </a:lnTo>
                  <a:lnTo>
                    <a:pt x="13256" y="273346"/>
                  </a:lnTo>
                  <a:lnTo>
                    <a:pt x="3375" y="242167"/>
                  </a:lnTo>
                  <a:lnTo>
                    <a:pt x="6" y="206801"/>
                  </a:lnTo>
                  <a:lnTo>
                    <a:pt x="0" y="167328"/>
                  </a:lnTo>
                  <a:lnTo>
                    <a:pt x="11030" y="123672"/>
                  </a:lnTo>
                  <a:lnTo>
                    <a:pt x="21977" y="102590"/>
                  </a:lnTo>
                  <a:lnTo>
                    <a:pt x="61824" y="61710"/>
                  </a:lnTo>
                  <a:lnTo>
                    <a:pt x="97950" y="34753"/>
                  </a:lnTo>
                  <a:lnTo>
                    <a:pt x="139629" y="18845"/>
                  </a:lnTo>
                  <a:lnTo>
                    <a:pt x="182893" y="4099"/>
                  </a:lnTo>
                  <a:lnTo>
                    <a:pt x="19504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SMARTInkShape-121"/>
            <p:cNvSpPr/>
            <p:nvPr>
              <p:custDataLst>
                <p:tags r:id="rId66"/>
              </p:custDataLst>
            </p:nvPr>
          </p:nvSpPr>
          <p:spPr>
            <a:xfrm>
              <a:off x="1643697" y="5287090"/>
              <a:ext cx="231538" cy="331849"/>
            </a:xfrm>
            <a:custGeom>
              <a:avLst/>
              <a:gdLst/>
              <a:ahLst/>
              <a:cxnLst/>
              <a:rect l="0" t="0" r="0" b="0"/>
              <a:pathLst>
                <a:path w="231538" h="331849">
                  <a:moveTo>
                    <a:pt x="142240" y="61793"/>
                  </a:moveTo>
                  <a:lnTo>
                    <a:pt x="142240" y="61793"/>
                  </a:lnTo>
                  <a:lnTo>
                    <a:pt x="103435" y="35261"/>
                  </a:lnTo>
                  <a:lnTo>
                    <a:pt x="65808" y="4713"/>
                  </a:lnTo>
                  <a:lnTo>
                    <a:pt x="46261" y="358"/>
                  </a:lnTo>
                  <a:lnTo>
                    <a:pt x="42535" y="0"/>
                  </a:lnTo>
                  <a:lnTo>
                    <a:pt x="39059" y="1746"/>
                  </a:lnTo>
                  <a:lnTo>
                    <a:pt x="14152" y="25637"/>
                  </a:lnTo>
                  <a:lnTo>
                    <a:pt x="4188" y="53285"/>
                  </a:lnTo>
                  <a:lnTo>
                    <a:pt x="794" y="88596"/>
                  </a:lnTo>
                  <a:lnTo>
                    <a:pt x="0" y="119346"/>
                  </a:lnTo>
                  <a:lnTo>
                    <a:pt x="2293" y="152857"/>
                  </a:lnTo>
                  <a:lnTo>
                    <a:pt x="6620" y="187593"/>
                  </a:lnTo>
                  <a:lnTo>
                    <a:pt x="11850" y="222876"/>
                  </a:lnTo>
                  <a:lnTo>
                    <a:pt x="20373" y="261987"/>
                  </a:lnTo>
                  <a:lnTo>
                    <a:pt x="29182" y="292427"/>
                  </a:lnTo>
                  <a:lnTo>
                    <a:pt x="33134" y="298893"/>
                  </a:lnTo>
                  <a:lnTo>
                    <a:pt x="37752" y="303203"/>
                  </a:lnTo>
                  <a:lnTo>
                    <a:pt x="51088" y="309270"/>
                  </a:lnTo>
                  <a:lnTo>
                    <a:pt x="54683" y="310121"/>
                  </a:lnTo>
                  <a:lnTo>
                    <a:pt x="58072" y="309696"/>
                  </a:lnTo>
                  <a:lnTo>
                    <a:pt x="64483" y="306578"/>
                  </a:lnTo>
                  <a:lnTo>
                    <a:pt x="78411" y="294505"/>
                  </a:lnTo>
                  <a:lnTo>
                    <a:pt x="95451" y="262801"/>
                  </a:lnTo>
                  <a:lnTo>
                    <a:pt x="101125" y="242431"/>
                  </a:lnTo>
                  <a:lnTo>
                    <a:pt x="109869" y="209999"/>
                  </a:lnTo>
                  <a:lnTo>
                    <a:pt x="120659" y="169527"/>
                  </a:lnTo>
                  <a:lnTo>
                    <a:pt x="128845" y="140560"/>
                  </a:lnTo>
                  <a:lnTo>
                    <a:pt x="140587" y="103084"/>
                  </a:lnTo>
                  <a:lnTo>
                    <a:pt x="149112" y="85105"/>
                  </a:lnTo>
                  <a:lnTo>
                    <a:pt x="157929" y="73563"/>
                  </a:lnTo>
                  <a:lnTo>
                    <a:pt x="159645" y="74601"/>
                  </a:lnTo>
                  <a:lnTo>
                    <a:pt x="164197" y="81046"/>
                  </a:lnTo>
                  <a:lnTo>
                    <a:pt x="173346" y="122259"/>
                  </a:lnTo>
                  <a:lnTo>
                    <a:pt x="181332" y="155225"/>
                  </a:lnTo>
                  <a:lnTo>
                    <a:pt x="189983" y="194868"/>
                  </a:lnTo>
                  <a:lnTo>
                    <a:pt x="198830" y="238034"/>
                  </a:lnTo>
                  <a:lnTo>
                    <a:pt x="207735" y="282243"/>
                  </a:lnTo>
                  <a:lnTo>
                    <a:pt x="219633" y="319246"/>
                  </a:lnTo>
                  <a:lnTo>
                    <a:pt x="225585" y="329344"/>
                  </a:lnTo>
                  <a:lnTo>
                    <a:pt x="227569" y="331441"/>
                  </a:lnTo>
                  <a:lnTo>
                    <a:pt x="228892" y="331848"/>
                  </a:lnTo>
                  <a:lnTo>
                    <a:pt x="229774" y="331126"/>
                  </a:lnTo>
                  <a:lnTo>
                    <a:pt x="231537" y="3028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SMARTInkShape-122"/>
            <p:cNvSpPr/>
            <p:nvPr>
              <p:custDataLst>
                <p:tags r:id="rId67"/>
              </p:custDataLst>
            </p:nvPr>
          </p:nvSpPr>
          <p:spPr>
            <a:xfrm>
              <a:off x="1973461" y="5327219"/>
              <a:ext cx="285751" cy="278834"/>
            </a:xfrm>
            <a:custGeom>
              <a:avLst/>
              <a:gdLst/>
              <a:ahLst/>
              <a:cxnLst/>
              <a:rect l="0" t="0" r="0" b="0"/>
              <a:pathLst>
                <a:path w="285751" h="278834">
                  <a:moveTo>
                    <a:pt x="0" y="57383"/>
                  </a:moveTo>
                  <a:lnTo>
                    <a:pt x="0" y="57383"/>
                  </a:lnTo>
                  <a:lnTo>
                    <a:pt x="0" y="95306"/>
                  </a:lnTo>
                  <a:lnTo>
                    <a:pt x="4741" y="137852"/>
                  </a:lnTo>
                  <a:lnTo>
                    <a:pt x="8102" y="180654"/>
                  </a:lnTo>
                  <a:lnTo>
                    <a:pt x="8820" y="222076"/>
                  </a:lnTo>
                  <a:lnTo>
                    <a:pt x="6235" y="232445"/>
                  </a:lnTo>
                  <a:lnTo>
                    <a:pt x="4156" y="236598"/>
                  </a:lnTo>
                  <a:lnTo>
                    <a:pt x="3763" y="239367"/>
                  </a:lnTo>
                  <a:lnTo>
                    <a:pt x="4493" y="241214"/>
                  </a:lnTo>
                  <a:lnTo>
                    <a:pt x="5972" y="242445"/>
                  </a:lnTo>
                  <a:lnTo>
                    <a:pt x="5965" y="242272"/>
                  </a:lnTo>
                  <a:lnTo>
                    <a:pt x="3313" y="239436"/>
                  </a:lnTo>
                  <a:lnTo>
                    <a:pt x="981" y="222780"/>
                  </a:lnTo>
                  <a:lnTo>
                    <a:pt x="6331" y="188501"/>
                  </a:lnTo>
                  <a:lnTo>
                    <a:pt x="9152" y="151023"/>
                  </a:lnTo>
                  <a:lnTo>
                    <a:pt x="16823" y="113350"/>
                  </a:lnTo>
                  <a:lnTo>
                    <a:pt x="31222" y="72201"/>
                  </a:lnTo>
                  <a:lnTo>
                    <a:pt x="48056" y="36418"/>
                  </a:lnTo>
                  <a:lnTo>
                    <a:pt x="59723" y="19622"/>
                  </a:lnTo>
                  <a:lnTo>
                    <a:pt x="71523" y="10835"/>
                  </a:lnTo>
                  <a:lnTo>
                    <a:pt x="95267" y="453"/>
                  </a:lnTo>
                  <a:lnTo>
                    <a:pt x="107164" y="0"/>
                  </a:lnTo>
                  <a:lnTo>
                    <a:pt x="113114" y="1267"/>
                  </a:lnTo>
                  <a:lnTo>
                    <a:pt x="125018" y="10614"/>
                  </a:lnTo>
                  <a:lnTo>
                    <a:pt x="155773" y="45197"/>
                  </a:lnTo>
                  <a:lnTo>
                    <a:pt x="177785" y="81663"/>
                  </a:lnTo>
                  <a:lnTo>
                    <a:pt x="193458" y="124879"/>
                  </a:lnTo>
                  <a:lnTo>
                    <a:pt x="208020" y="157826"/>
                  </a:lnTo>
                  <a:lnTo>
                    <a:pt x="221768" y="189667"/>
                  </a:lnTo>
                  <a:lnTo>
                    <a:pt x="234493" y="220355"/>
                  </a:lnTo>
                  <a:lnTo>
                    <a:pt x="253806" y="261554"/>
                  </a:lnTo>
                  <a:lnTo>
                    <a:pt x="269568" y="276448"/>
                  </a:lnTo>
                  <a:lnTo>
                    <a:pt x="274962" y="278833"/>
                  </a:lnTo>
                  <a:lnTo>
                    <a:pt x="278558" y="278438"/>
                  </a:lnTo>
                  <a:lnTo>
                    <a:pt x="285750" y="271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SMARTInkShape-123"/>
            <p:cNvSpPr/>
            <p:nvPr>
              <p:custDataLst>
                <p:tags r:id="rId68"/>
              </p:custDataLst>
            </p:nvPr>
          </p:nvSpPr>
          <p:spPr>
            <a:xfrm>
              <a:off x="2389615" y="4982766"/>
              <a:ext cx="217855" cy="666088"/>
            </a:xfrm>
            <a:custGeom>
              <a:avLst/>
              <a:gdLst/>
              <a:ahLst/>
              <a:cxnLst/>
              <a:rect l="0" t="0" r="0" b="0"/>
              <a:pathLst>
                <a:path w="217855" h="666088">
                  <a:moveTo>
                    <a:pt x="119627" y="0"/>
                  </a:moveTo>
                  <a:lnTo>
                    <a:pt x="119627" y="0"/>
                  </a:lnTo>
                  <a:lnTo>
                    <a:pt x="129108" y="37923"/>
                  </a:lnTo>
                  <a:lnTo>
                    <a:pt x="136408" y="72417"/>
                  </a:lnTo>
                  <a:lnTo>
                    <a:pt x="143953" y="107592"/>
                  </a:lnTo>
                  <a:lnTo>
                    <a:pt x="153920" y="143068"/>
                  </a:lnTo>
                  <a:lnTo>
                    <a:pt x="159673" y="178679"/>
                  </a:lnTo>
                  <a:lnTo>
                    <a:pt x="163222" y="215343"/>
                  </a:lnTo>
                  <a:lnTo>
                    <a:pt x="168107" y="254788"/>
                  </a:lnTo>
                  <a:lnTo>
                    <a:pt x="173586" y="292824"/>
                  </a:lnTo>
                  <a:lnTo>
                    <a:pt x="178335" y="328581"/>
                  </a:lnTo>
                  <a:lnTo>
                    <a:pt x="180446" y="361010"/>
                  </a:lnTo>
                  <a:lnTo>
                    <a:pt x="186375" y="402417"/>
                  </a:lnTo>
                  <a:lnTo>
                    <a:pt x="189675" y="439822"/>
                  </a:lnTo>
                  <a:lnTo>
                    <a:pt x="191028" y="480829"/>
                  </a:lnTo>
                  <a:lnTo>
                    <a:pt x="190048" y="481287"/>
                  </a:lnTo>
                  <a:lnTo>
                    <a:pt x="186313" y="481795"/>
                  </a:lnTo>
                  <a:lnTo>
                    <a:pt x="184920" y="479947"/>
                  </a:lnTo>
                  <a:lnTo>
                    <a:pt x="169113" y="438450"/>
                  </a:lnTo>
                  <a:lnTo>
                    <a:pt x="153067" y="396720"/>
                  </a:lnTo>
                  <a:lnTo>
                    <a:pt x="136811" y="360963"/>
                  </a:lnTo>
                  <a:lnTo>
                    <a:pt x="113540" y="322214"/>
                  </a:lnTo>
                  <a:lnTo>
                    <a:pt x="106640" y="316012"/>
                  </a:lnTo>
                  <a:lnTo>
                    <a:pt x="91034" y="309121"/>
                  </a:lnTo>
                  <a:lnTo>
                    <a:pt x="76823" y="308705"/>
                  </a:lnTo>
                  <a:lnTo>
                    <a:pt x="62900" y="312819"/>
                  </a:lnTo>
                  <a:lnTo>
                    <a:pt x="46790" y="321262"/>
                  </a:lnTo>
                  <a:lnTo>
                    <a:pt x="32354" y="339566"/>
                  </a:lnTo>
                  <a:lnTo>
                    <a:pt x="15716" y="375117"/>
                  </a:lnTo>
                  <a:lnTo>
                    <a:pt x="4503" y="416077"/>
                  </a:lnTo>
                  <a:lnTo>
                    <a:pt x="0" y="448845"/>
                  </a:lnTo>
                  <a:lnTo>
                    <a:pt x="1306" y="483252"/>
                  </a:lnTo>
                  <a:lnTo>
                    <a:pt x="5193" y="518387"/>
                  </a:lnTo>
                  <a:lnTo>
                    <a:pt x="10229" y="553847"/>
                  </a:lnTo>
                  <a:lnTo>
                    <a:pt x="15774" y="589450"/>
                  </a:lnTo>
                  <a:lnTo>
                    <a:pt x="33955" y="633483"/>
                  </a:lnTo>
                  <a:lnTo>
                    <a:pt x="48712" y="657444"/>
                  </a:lnTo>
                  <a:lnTo>
                    <a:pt x="58675" y="664266"/>
                  </a:lnTo>
                  <a:lnTo>
                    <a:pt x="64109" y="666087"/>
                  </a:lnTo>
                  <a:lnTo>
                    <a:pt x="78085" y="662817"/>
                  </a:lnTo>
                  <a:lnTo>
                    <a:pt x="85979" y="659167"/>
                  </a:lnTo>
                  <a:lnTo>
                    <a:pt x="120036" y="624792"/>
                  </a:lnTo>
                  <a:lnTo>
                    <a:pt x="146538" y="589385"/>
                  </a:lnTo>
                  <a:lnTo>
                    <a:pt x="164329" y="558612"/>
                  </a:lnTo>
                  <a:lnTo>
                    <a:pt x="179513" y="525092"/>
                  </a:lnTo>
                  <a:lnTo>
                    <a:pt x="191884" y="489358"/>
                  </a:lnTo>
                  <a:lnTo>
                    <a:pt x="200689" y="450326"/>
                  </a:lnTo>
                  <a:lnTo>
                    <a:pt x="207910" y="407181"/>
                  </a:lnTo>
                  <a:lnTo>
                    <a:pt x="213435" y="362539"/>
                  </a:lnTo>
                  <a:lnTo>
                    <a:pt x="215890" y="319548"/>
                  </a:lnTo>
                  <a:lnTo>
                    <a:pt x="217854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2" name="SMARTInkShape-Group31"/>
          <p:cNvGrpSpPr/>
          <p:nvPr/>
        </p:nvGrpSpPr>
        <p:grpSpPr>
          <a:xfrm>
            <a:off x="3069043" y="4857750"/>
            <a:ext cx="2342349" cy="793864"/>
            <a:chOff x="3069043" y="4857750"/>
            <a:chExt cx="2342349" cy="793864"/>
          </a:xfrm>
        </p:grpSpPr>
        <p:sp>
          <p:nvSpPr>
            <p:cNvPr id="144" name="SMARTInkShape-124"/>
            <p:cNvSpPr/>
            <p:nvPr>
              <p:custDataLst>
                <p:tags r:id="rId55"/>
              </p:custDataLst>
            </p:nvPr>
          </p:nvSpPr>
          <p:spPr>
            <a:xfrm>
              <a:off x="3069043" y="5231942"/>
              <a:ext cx="270281" cy="396531"/>
            </a:xfrm>
            <a:custGeom>
              <a:avLst/>
              <a:gdLst/>
              <a:ahLst/>
              <a:cxnLst/>
              <a:rect l="0" t="0" r="0" b="0"/>
              <a:pathLst>
                <a:path w="270281" h="396531">
                  <a:moveTo>
                    <a:pt x="92066" y="134800"/>
                  </a:moveTo>
                  <a:lnTo>
                    <a:pt x="92066" y="134800"/>
                  </a:lnTo>
                  <a:lnTo>
                    <a:pt x="63624" y="172724"/>
                  </a:lnTo>
                  <a:lnTo>
                    <a:pt x="45936" y="210529"/>
                  </a:lnTo>
                  <a:lnTo>
                    <a:pt x="40695" y="245323"/>
                  </a:lnTo>
                  <a:lnTo>
                    <a:pt x="46053" y="286498"/>
                  </a:lnTo>
                  <a:lnTo>
                    <a:pt x="56666" y="329174"/>
                  </a:lnTo>
                  <a:lnTo>
                    <a:pt x="63434" y="347196"/>
                  </a:lnTo>
                  <a:lnTo>
                    <a:pt x="89631" y="381210"/>
                  </a:lnTo>
                  <a:lnTo>
                    <a:pt x="111850" y="394783"/>
                  </a:lnTo>
                  <a:lnTo>
                    <a:pt x="125995" y="396530"/>
                  </a:lnTo>
                  <a:lnTo>
                    <a:pt x="155984" y="389567"/>
                  </a:lnTo>
                  <a:lnTo>
                    <a:pt x="177040" y="376753"/>
                  </a:lnTo>
                  <a:lnTo>
                    <a:pt x="221675" y="335284"/>
                  </a:lnTo>
                  <a:lnTo>
                    <a:pt x="240492" y="311942"/>
                  </a:lnTo>
                  <a:lnTo>
                    <a:pt x="257498" y="270260"/>
                  </a:lnTo>
                  <a:lnTo>
                    <a:pt x="266319" y="235570"/>
                  </a:lnTo>
                  <a:lnTo>
                    <a:pt x="269374" y="200156"/>
                  </a:lnTo>
                  <a:lnTo>
                    <a:pt x="270280" y="164528"/>
                  </a:lnTo>
                  <a:lnTo>
                    <a:pt x="269555" y="128836"/>
                  </a:lnTo>
                  <a:lnTo>
                    <a:pt x="261513" y="93125"/>
                  </a:lnTo>
                  <a:lnTo>
                    <a:pt x="235780" y="50794"/>
                  </a:lnTo>
                  <a:lnTo>
                    <a:pt x="206554" y="22736"/>
                  </a:lnTo>
                  <a:lnTo>
                    <a:pt x="180889" y="4141"/>
                  </a:lnTo>
                  <a:lnTo>
                    <a:pt x="160647" y="0"/>
                  </a:lnTo>
                  <a:lnTo>
                    <a:pt x="139413" y="2459"/>
                  </a:lnTo>
                  <a:lnTo>
                    <a:pt x="109733" y="15992"/>
                  </a:lnTo>
                  <a:lnTo>
                    <a:pt x="77237" y="40397"/>
                  </a:lnTo>
                  <a:lnTo>
                    <a:pt x="49307" y="80149"/>
                  </a:lnTo>
                  <a:lnTo>
                    <a:pt x="34698" y="115803"/>
                  </a:lnTo>
                  <a:lnTo>
                    <a:pt x="21590" y="154799"/>
                  </a:lnTo>
                  <a:lnTo>
                    <a:pt x="10142" y="195282"/>
                  </a:lnTo>
                  <a:lnTo>
                    <a:pt x="1746" y="236425"/>
                  </a:lnTo>
                  <a:lnTo>
                    <a:pt x="0" y="275216"/>
                  </a:lnTo>
                  <a:lnTo>
                    <a:pt x="3523" y="310317"/>
                  </a:lnTo>
                  <a:lnTo>
                    <a:pt x="15671" y="349414"/>
                  </a:lnTo>
                  <a:lnTo>
                    <a:pt x="22724" y="363468"/>
                  </a:lnTo>
                  <a:lnTo>
                    <a:pt x="27979" y="366620"/>
                  </a:lnTo>
                  <a:lnTo>
                    <a:pt x="56347" y="3669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SMARTInkShape-125"/>
            <p:cNvSpPr/>
            <p:nvPr>
              <p:custDataLst>
                <p:tags r:id="rId56"/>
              </p:custDataLst>
            </p:nvPr>
          </p:nvSpPr>
          <p:spPr>
            <a:xfrm>
              <a:off x="3446859" y="5257039"/>
              <a:ext cx="294681" cy="394575"/>
            </a:xfrm>
            <a:custGeom>
              <a:avLst/>
              <a:gdLst/>
              <a:ahLst/>
              <a:cxnLst/>
              <a:rect l="0" t="0" r="0" b="0"/>
              <a:pathLst>
                <a:path w="294681" h="394575">
                  <a:moveTo>
                    <a:pt x="0" y="91844"/>
                  </a:moveTo>
                  <a:lnTo>
                    <a:pt x="0" y="91844"/>
                  </a:lnTo>
                  <a:lnTo>
                    <a:pt x="14222" y="125027"/>
                  </a:lnTo>
                  <a:lnTo>
                    <a:pt x="32546" y="169365"/>
                  </a:lnTo>
                  <a:lnTo>
                    <a:pt x="38565" y="194126"/>
                  </a:lnTo>
                  <a:lnTo>
                    <a:pt x="44561" y="225516"/>
                  </a:lnTo>
                  <a:lnTo>
                    <a:pt x="50543" y="261325"/>
                  </a:lnTo>
                  <a:lnTo>
                    <a:pt x="54532" y="289168"/>
                  </a:lnTo>
                  <a:lnTo>
                    <a:pt x="58963" y="330686"/>
                  </a:lnTo>
                  <a:lnTo>
                    <a:pt x="61808" y="374428"/>
                  </a:lnTo>
                  <a:lnTo>
                    <a:pt x="62416" y="392487"/>
                  </a:lnTo>
                  <a:lnTo>
                    <a:pt x="61454" y="393476"/>
                  </a:lnTo>
                  <a:lnTo>
                    <a:pt x="57740" y="394574"/>
                  </a:lnTo>
                  <a:lnTo>
                    <a:pt x="55361" y="391891"/>
                  </a:lnTo>
                  <a:lnTo>
                    <a:pt x="50071" y="380971"/>
                  </a:lnTo>
                  <a:lnTo>
                    <a:pt x="42717" y="338498"/>
                  </a:lnTo>
                  <a:lnTo>
                    <a:pt x="37792" y="302510"/>
                  </a:lnTo>
                  <a:lnTo>
                    <a:pt x="36640" y="273777"/>
                  </a:lnTo>
                  <a:lnTo>
                    <a:pt x="36128" y="241164"/>
                  </a:lnTo>
                  <a:lnTo>
                    <a:pt x="35901" y="209471"/>
                  </a:lnTo>
                  <a:lnTo>
                    <a:pt x="37784" y="178849"/>
                  </a:lnTo>
                  <a:lnTo>
                    <a:pt x="50001" y="134711"/>
                  </a:lnTo>
                  <a:lnTo>
                    <a:pt x="66188" y="96056"/>
                  </a:lnTo>
                  <a:lnTo>
                    <a:pt x="84544" y="60459"/>
                  </a:lnTo>
                  <a:lnTo>
                    <a:pt x="120826" y="16788"/>
                  </a:lnTo>
                  <a:lnTo>
                    <a:pt x="144279" y="2026"/>
                  </a:lnTo>
                  <a:lnTo>
                    <a:pt x="150757" y="215"/>
                  </a:lnTo>
                  <a:lnTo>
                    <a:pt x="156067" y="0"/>
                  </a:lnTo>
                  <a:lnTo>
                    <a:pt x="181201" y="6784"/>
                  </a:lnTo>
                  <a:lnTo>
                    <a:pt x="201414" y="19567"/>
                  </a:lnTo>
                  <a:lnTo>
                    <a:pt x="211225" y="32931"/>
                  </a:lnTo>
                  <a:lnTo>
                    <a:pt x="230349" y="70505"/>
                  </a:lnTo>
                  <a:lnTo>
                    <a:pt x="242656" y="104483"/>
                  </a:lnTo>
                  <a:lnTo>
                    <a:pt x="257327" y="144427"/>
                  </a:lnTo>
                  <a:lnTo>
                    <a:pt x="272933" y="188109"/>
                  </a:lnTo>
                  <a:lnTo>
                    <a:pt x="285486" y="228226"/>
                  </a:lnTo>
                  <a:lnTo>
                    <a:pt x="287559" y="230390"/>
                  </a:lnTo>
                  <a:lnTo>
                    <a:pt x="289932" y="231833"/>
                  </a:lnTo>
                  <a:lnTo>
                    <a:pt x="291515" y="231803"/>
                  </a:lnTo>
                  <a:lnTo>
                    <a:pt x="292569" y="230790"/>
                  </a:lnTo>
                  <a:lnTo>
                    <a:pt x="294680" y="2257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SMARTInkShape-126"/>
            <p:cNvSpPr/>
            <p:nvPr>
              <p:custDataLst>
                <p:tags r:id="rId57"/>
              </p:custDataLst>
            </p:nvPr>
          </p:nvSpPr>
          <p:spPr>
            <a:xfrm>
              <a:off x="3634382" y="517921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SMARTInkShape-127"/>
            <p:cNvSpPr/>
            <p:nvPr>
              <p:custDataLst>
                <p:tags r:id="rId58"/>
              </p:custDataLst>
            </p:nvPr>
          </p:nvSpPr>
          <p:spPr>
            <a:xfrm>
              <a:off x="3920544" y="5212511"/>
              <a:ext cx="142464" cy="348616"/>
            </a:xfrm>
            <a:custGeom>
              <a:avLst/>
              <a:gdLst/>
              <a:ahLst/>
              <a:cxnLst/>
              <a:rect l="0" t="0" r="0" b="0"/>
              <a:pathLst>
                <a:path w="142464" h="348616">
                  <a:moveTo>
                    <a:pt x="44237" y="172091"/>
                  </a:moveTo>
                  <a:lnTo>
                    <a:pt x="44237" y="172091"/>
                  </a:lnTo>
                  <a:lnTo>
                    <a:pt x="74921" y="157832"/>
                  </a:lnTo>
                  <a:lnTo>
                    <a:pt x="82679" y="147232"/>
                  </a:lnTo>
                  <a:lnTo>
                    <a:pt x="91787" y="125368"/>
                  </a:lnTo>
                  <a:lnTo>
                    <a:pt x="91288" y="95298"/>
                  </a:lnTo>
                  <a:lnTo>
                    <a:pt x="82231" y="56711"/>
                  </a:lnTo>
                  <a:lnTo>
                    <a:pt x="72803" y="30417"/>
                  </a:lnTo>
                  <a:lnTo>
                    <a:pt x="51404" y="1764"/>
                  </a:lnTo>
                  <a:lnTo>
                    <a:pt x="47031" y="0"/>
                  </a:lnTo>
                  <a:lnTo>
                    <a:pt x="36880" y="687"/>
                  </a:lnTo>
                  <a:lnTo>
                    <a:pt x="28399" y="4299"/>
                  </a:lnTo>
                  <a:lnTo>
                    <a:pt x="24749" y="6651"/>
                  </a:lnTo>
                  <a:lnTo>
                    <a:pt x="10130" y="24183"/>
                  </a:lnTo>
                  <a:lnTo>
                    <a:pt x="4274" y="42523"/>
                  </a:lnTo>
                  <a:lnTo>
                    <a:pt x="977" y="77807"/>
                  </a:lnTo>
                  <a:lnTo>
                    <a:pt x="0" y="122326"/>
                  </a:lnTo>
                  <a:lnTo>
                    <a:pt x="1756" y="156918"/>
                  </a:lnTo>
                  <a:lnTo>
                    <a:pt x="9151" y="195444"/>
                  </a:lnTo>
                  <a:lnTo>
                    <a:pt x="19052" y="235716"/>
                  </a:lnTo>
                  <a:lnTo>
                    <a:pt x="30068" y="273790"/>
                  </a:lnTo>
                  <a:lnTo>
                    <a:pt x="47424" y="316546"/>
                  </a:lnTo>
                  <a:lnTo>
                    <a:pt x="59213" y="338489"/>
                  </a:lnTo>
                  <a:lnTo>
                    <a:pt x="65136" y="344537"/>
                  </a:lnTo>
                  <a:lnTo>
                    <a:pt x="71068" y="347579"/>
                  </a:lnTo>
                  <a:lnTo>
                    <a:pt x="77006" y="348615"/>
                  </a:lnTo>
                  <a:lnTo>
                    <a:pt x="91543" y="344473"/>
                  </a:lnTo>
                  <a:lnTo>
                    <a:pt x="99587" y="340590"/>
                  </a:lnTo>
                  <a:lnTo>
                    <a:pt x="111170" y="328338"/>
                  </a:lnTo>
                  <a:lnTo>
                    <a:pt x="131432" y="286739"/>
                  </a:lnTo>
                  <a:lnTo>
                    <a:pt x="142463" y="2613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SMARTInkShape-128"/>
            <p:cNvSpPr/>
            <p:nvPr>
              <p:custDataLst>
                <p:tags r:id="rId59"/>
              </p:custDataLst>
            </p:nvPr>
          </p:nvSpPr>
          <p:spPr>
            <a:xfrm>
              <a:off x="4134445" y="5208748"/>
              <a:ext cx="321470" cy="283158"/>
            </a:xfrm>
            <a:custGeom>
              <a:avLst/>
              <a:gdLst/>
              <a:ahLst/>
              <a:cxnLst/>
              <a:rect l="0" t="0" r="0" b="0"/>
              <a:pathLst>
                <a:path w="321470" h="283158">
                  <a:moveTo>
                    <a:pt x="0" y="68697"/>
                  </a:moveTo>
                  <a:lnTo>
                    <a:pt x="0" y="68697"/>
                  </a:lnTo>
                  <a:lnTo>
                    <a:pt x="31677" y="108495"/>
                  </a:lnTo>
                  <a:lnTo>
                    <a:pt x="47640" y="140682"/>
                  </a:lnTo>
                  <a:lnTo>
                    <a:pt x="58653" y="179763"/>
                  </a:lnTo>
                  <a:lnTo>
                    <a:pt x="69193" y="218904"/>
                  </a:lnTo>
                  <a:lnTo>
                    <a:pt x="82458" y="262361"/>
                  </a:lnTo>
                  <a:lnTo>
                    <a:pt x="87946" y="283157"/>
                  </a:lnTo>
                  <a:lnTo>
                    <a:pt x="88397" y="283107"/>
                  </a:lnTo>
                  <a:lnTo>
                    <a:pt x="89218" y="248679"/>
                  </a:lnTo>
                  <a:lnTo>
                    <a:pt x="89274" y="216172"/>
                  </a:lnTo>
                  <a:lnTo>
                    <a:pt x="94031" y="176665"/>
                  </a:lnTo>
                  <a:lnTo>
                    <a:pt x="96984" y="138280"/>
                  </a:lnTo>
                  <a:lnTo>
                    <a:pt x="102598" y="97032"/>
                  </a:lnTo>
                  <a:lnTo>
                    <a:pt x="115287" y="53390"/>
                  </a:lnTo>
                  <a:lnTo>
                    <a:pt x="136359" y="16579"/>
                  </a:lnTo>
                  <a:lnTo>
                    <a:pt x="144278" y="6507"/>
                  </a:lnTo>
                  <a:lnTo>
                    <a:pt x="153752" y="1370"/>
                  </a:lnTo>
                  <a:lnTo>
                    <a:pt x="159056" y="0"/>
                  </a:lnTo>
                  <a:lnTo>
                    <a:pt x="178178" y="11707"/>
                  </a:lnTo>
                  <a:lnTo>
                    <a:pt x="208898" y="43542"/>
                  </a:lnTo>
                  <a:lnTo>
                    <a:pt x="222820" y="67440"/>
                  </a:lnTo>
                  <a:lnTo>
                    <a:pt x="237229" y="108784"/>
                  </a:lnTo>
                  <a:lnTo>
                    <a:pt x="253624" y="152453"/>
                  </a:lnTo>
                  <a:lnTo>
                    <a:pt x="271050" y="196812"/>
                  </a:lnTo>
                  <a:lnTo>
                    <a:pt x="287789" y="238397"/>
                  </a:lnTo>
                  <a:lnTo>
                    <a:pt x="300465" y="263617"/>
                  </a:lnTo>
                  <a:lnTo>
                    <a:pt x="310810" y="273729"/>
                  </a:lnTo>
                  <a:lnTo>
                    <a:pt x="314364" y="274838"/>
                  </a:lnTo>
                  <a:lnTo>
                    <a:pt x="316731" y="273593"/>
                  </a:lnTo>
                  <a:lnTo>
                    <a:pt x="318311" y="270779"/>
                  </a:lnTo>
                  <a:lnTo>
                    <a:pt x="321469" y="229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SMARTInkShape-129"/>
            <p:cNvSpPr/>
            <p:nvPr>
              <p:custDataLst>
                <p:tags r:id="rId60"/>
              </p:custDataLst>
            </p:nvPr>
          </p:nvSpPr>
          <p:spPr>
            <a:xfrm>
              <a:off x="4625578" y="4964906"/>
              <a:ext cx="71438" cy="475067"/>
            </a:xfrm>
            <a:custGeom>
              <a:avLst/>
              <a:gdLst/>
              <a:ahLst/>
              <a:cxnLst/>
              <a:rect l="0" t="0" r="0" b="0"/>
              <a:pathLst>
                <a:path w="71438" h="475067">
                  <a:moveTo>
                    <a:pt x="0" y="0"/>
                  </a:moveTo>
                  <a:lnTo>
                    <a:pt x="0" y="0"/>
                  </a:lnTo>
                  <a:lnTo>
                    <a:pt x="7129" y="41782"/>
                  </a:lnTo>
                  <a:lnTo>
                    <a:pt x="15231" y="85251"/>
                  </a:lnTo>
                  <a:lnTo>
                    <a:pt x="20991" y="118257"/>
                  </a:lnTo>
                  <a:lnTo>
                    <a:pt x="26857" y="152769"/>
                  </a:lnTo>
                  <a:lnTo>
                    <a:pt x="32773" y="187952"/>
                  </a:lnTo>
                  <a:lnTo>
                    <a:pt x="38709" y="223433"/>
                  </a:lnTo>
                  <a:lnTo>
                    <a:pt x="44655" y="261692"/>
                  </a:lnTo>
                  <a:lnTo>
                    <a:pt x="49612" y="300854"/>
                  </a:lnTo>
                  <a:lnTo>
                    <a:pt x="51815" y="338104"/>
                  </a:lnTo>
                  <a:lnTo>
                    <a:pt x="52795" y="369211"/>
                  </a:lnTo>
                  <a:lnTo>
                    <a:pt x="55214" y="396266"/>
                  </a:lnTo>
                  <a:lnTo>
                    <a:pt x="65748" y="432817"/>
                  </a:lnTo>
                  <a:lnTo>
                    <a:pt x="71104" y="475066"/>
                  </a:lnTo>
                  <a:lnTo>
                    <a:pt x="71437" y="4732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SMARTInkShape-130"/>
            <p:cNvSpPr/>
            <p:nvPr>
              <p:custDataLst>
                <p:tags r:id="rId61"/>
              </p:custDataLst>
            </p:nvPr>
          </p:nvSpPr>
          <p:spPr>
            <a:xfrm>
              <a:off x="4518421" y="5120969"/>
              <a:ext cx="491135" cy="361594"/>
            </a:xfrm>
            <a:custGeom>
              <a:avLst/>
              <a:gdLst/>
              <a:ahLst/>
              <a:cxnLst/>
              <a:rect l="0" t="0" r="0" b="0"/>
              <a:pathLst>
                <a:path w="491135" h="361594">
                  <a:moveTo>
                    <a:pt x="0" y="218984"/>
                  </a:moveTo>
                  <a:lnTo>
                    <a:pt x="0" y="218984"/>
                  </a:lnTo>
                  <a:lnTo>
                    <a:pt x="29105" y="218984"/>
                  </a:lnTo>
                  <a:lnTo>
                    <a:pt x="72467" y="216999"/>
                  </a:lnTo>
                  <a:lnTo>
                    <a:pt x="108276" y="209503"/>
                  </a:lnTo>
                  <a:lnTo>
                    <a:pt x="143372" y="196911"/>
                  </a:lnTo>
                  <a:lnTo>
                    <a:pt x="176831" y="181392"/>
                  </a:lnTo>
                  <a:lnTo>
                    <a:pt x="204930" y="164573"/>
                  </a:lnTo>
                  <a:lnTo>
                    <a:pt x="225917" y="148976"/>
                  </a:lnTo>
                  <a:lnTo>
                    <a:pt x="251815" y="128656"/>
                  </a:lnTo>
                  <a:lnTo>
                    <a:pt x="280986" y="105187"/>
                  </a:lnTo>
                  <a:lnTo>
                    <a:pt x="321336" y="71173"/>
                  </a:lnTo>
                  <a:lnTo>
                    <a:pt x="358141" y="37935"/>
                  </a:lnTo>
                  <a:lnTo>
                    <a:pt x="392091" y="5461"/>
                  </a:lnTo>
                  <a:lnTo>
                    <a:pt x="391371" y="5198"/>
                  </a:lnTo>
                  <a:lnTo>
                    <a:pt x="384624" y="3835"/>
                  </a:lnTo>
                  <a:lnTo>
                    <a:pt x="375666" y="0"/>
                  </a:lnTo>
                  <a:lnTo>
                    <a:pt x="365070" y="280"/>
                  </a:lnTo>
                  <a:lnTo>
                    <a:pt x="359466" y="1744"/>
                  </a:lnTo>
                  <a:lnTo>
                    <a:pt x="347947" y="11308"/>
                  </a:lnTo>
                  <a:lnTo>
                    <a:pt x="324385" y="46441"/>
                  </a:lnTo>
                  <a:lnTo>
                    <a:pt x="306569" y="84737"/>
                  </a:lnTo>
                  <a:lnTo>
                    <a:pt x="299964" y="115662"/>
                  </a:lnTo>
                  <a:lnTo>
                    <a:pt x="298021" y="150243"/>
                  </a:lnTo>
                  <a:lnTo>
                    <a:pt x="300464" y="188763"/>
                  </a:lnTo>
                  <a:lnTo>
                    <a:pt x="304858" y="229034"/>
                  </a:lnTo>
                  <a:lnTo>
                    <a:pt x="311110" y="268099"/>
                  </a:lnTo>
                  <a:lnTo>
                    <a:pt x="320503" y="301998"/>
                  </a:lnTo>
                  <a:lnTo>
                    <a:pt x="341687" y="339492"/>
                  </a:lnTo>
                  <a:lnTo>
                    <a:pt x="358237" y="354563"/>
                  </a:lnTo>
                  <a:lnTo>
                    <a:pt x="366816" y="359972"/>
                  </a:lnTo>
                  <a:lnTo>
                    <a:pt x="377498" y="361593"/>
                  </a:lnTo>
                  <a:lnTo>
                    <a:pt x="402595" y="358103"/>
                  </a:lnTo>
                  <a:lnTo>
                    <a:pt x="424994" y="344645"/>
                  </a:lnTo>
                  <a:lnTo>
                    <a:pt x="456985" y="306818"/>
                  </a:lnTo>
                  <a:lnTo>
                    <a:pt x="484388" y="264997"/>
                  </a:lnTo>
                  <a:lnTo>
                    <a:pt x="491134" y="2547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SMARTInkShape-131"/>
            <p:cNvSpPr/>
            <p:nvPr>
              <p:custDataLst>
                <p:tags r:id="rId62"/>
              </p:custDataLst>
            </p:nvPr>
          </p:nvSpPr>
          <p:spPr>
            <a:xfrm>
              <a:off x="5127822" y="4857750"/>
              <a:ext cx="283570" cy="585980"/>
            </a:xfrm>
            <a:custGeom>
              <a:avLst/>
              <a:gdLst/>
              <a:ahLst/>
              <a:cxnLst/>
              <a:rect l="0" t="0" r="0" b="0"/>
              <a:pathLst>
                <a:path w="283570" h="585980">
                  <a:moveTo>
                    <a:pt x="194272" y="0"/>
                  </a:moveTo>
                  <a:lnTo>
                    <a:pt x="194272" y="0"/>
                  </a:lnTo>
                  <a:lnTo>
                    <a:pt x="196917" y="26458"/>
                  </a:lnTo>
                  <a:lnTo>
                    <a:pt x="201400" y="68313"/>
                  </a:lnTo>
                  <a:lnTo>
                    <a:pt x="206700" y="110067"/>
                  </a:lnTo>
                  <a:lnTo>
                    <a:pt x="212363" y="151776"/>
                  </a:lnTo>
                  <a:lnTo>
                    <a:pt x="218187" y="192472"/>
                  </a:lnTo>
                  <a:lnTo>
                    <a:pt x="224083" y="230401"/>
                  </a:lnTo>
                  <a:lnTo>
                    <a:pt x="227365" y="264458"/>
                  </a:lnTo>
                  <a:lnTo>
                    <a:pt x="229815" y="297123"/>
                  </a:lnTo>
                  <a:lnTo>
                    <a:pt x="234212" y="331484"/>
                  </a:lnTo>
                  <a:lnTo>
                    <a:pt x="237525" y="374817"/>
                  </a:lnTo>
                  <a:lnTo>
                    <a:pt x="238644" y="416894"/>
                  </a:lnTo>
                  <a:lnTo>
                    <a:pt x="238910" y="445213"/>
                  </a:lnTo>
                  <a:lnTo>
                    <a:pt x="238917" y="441367"/>
                  </a:lnTo>
                  <a:lnTo>
                    <a:pt x="226491" y="413032"/>
                  </a:lnTo>
                  <a:lnTo>
                    <a:pt x="191939" y="373220"/>
                  </a:lnTo>
                  <a:lnTo>
                    <a:pt x="171532" y="352456"/>
                  </a:lnTo>
                  <a:lnTo>
                    <a:pt x="156384" y="345162"/>
                  </a:lnTo>
                  <a:lnTo>
                    <a:pt x="122405" y="340480"/>
                  </a:lnTo>
                  <a:lnTo>
                    <a:pt x="91177" y="349150"/>
                  </a:lnTo>
                  <a:lnTo>
                    <a:pt x="74941" y="369689"/>
                  </a:lnTo>
                  <a:lnTo>
                    <a:pt x="55186" y="401241"/>
                  </a:lnTo>
                  <a:lnTo>
                    <a:pt x="33087" y="440134"/>
                  </a:lnTo>
                  <a:lnTo>
                    <a:pt x="18355" y="470032"/>
                  </a:lnTo>
                  <a:lnTo>
                    <a:pt x="1985" y="513835"/>
                  </a:lnTo>
                  <a:lnTo>
                    <a:pt x="0" y="543887"/>
                  </a:lnTo>
                  <a:lnTo>
                    <a:pt x="5733" y="565181"/>
                  </a:lnTo>
                  <a:lnTo>
                    <a:pt x="14896" y="577952"/>
                  </a:lnTo>
                  <a:lnTo>
                    <a:pt x="28228" y="584290"/>
                  </a:lnTo>
                  <a:lnTo>
                    <a:pt x="35952" y="585979"/>
                  </a:lnTo>
                  <a:lnTo>
                    <a:pt x="55116" y="582566"/>
                  </a:lnTo>
                  <a:lnTo>
                    <a:pt x="77854" y="572449"/>
                  </a:lnTo>
                  <a:lnTo>
                    <a:pt x="118547" y="543448"/>
                  </a:lnTo>
                  <a:lnTo>
                    <a:pt x="163015" y="501894"/>
                  </a:lnTo>
                  <a:lnTo>
                    <a:pt x="196255" y="465818"/>
                  </a:lnTo>
                  <a:lnTo>
                    <a:pt x="230871" y="421343"/>
                  </a:lnTo>
                  <a:lnTo>
                    <a:pt x="260147" y="380740"/>
                  </a:lnTo>
                  <a:lnTo>
                    <a:pt x="283569" y="3482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4" name="SMARTInkShape-Group32"/>
          <p:cNvGrpSpPr/>
          <p:nvPr/>
        </p:nvGrpSpPr>
        <p:grpSpPr>
          <a:xfrm>
            <a:off x="5670351" y="4232671"/>
            <a:ext cx="3321845" cy="815328"/>
            <a:chOff x="5670351" y="4232671"/>
            <a:chExt cx="3321845" cy="815328"/>
          </a:xfrm>
        </p:grpSpPr>
        <p:sp>
          <p:nvSpPr>
            <p:cNvPr id="153" name="SMARTInkShape-132"/>
            <p:cNvSpPr/>
            <p:nvPr>
              <p:custDataLst>
                <p:tags r:id="rId44"/>
              </p:custDataLst>
            </p:nvPr>
          </p:nvSpPr>
          <p:spPr>
            <a:xfrm>
              <a:off x="5670351" y="4563070"/>
              <a:ext cx="258962" cy="53579"/>
            </a:xfrm>
            <a:custGeom>
              <a:avLst/>
              <a:gdLst/>
              <a:ahLst/>
              <a:cxnLst/>
              <a:rect l="0" t="0" r="0" b="0"/>
              <a:pathLst>
                <a:path w="258962" h="53579">
                  <a:moveTo>
                    <a:pt x="0" y="53578"/>
                  </a:moveTo>
                  <a:lnTo>
                    <a:pt x="0" y="53578"/>
                  </a:lnTo>
                  <a:lnTo>
                    <a:pt x="21828" y="51594"/>
                  </a:lnTo>
                  <a:lnTo>
                    <a:pt x="58209" y="48287"/>
                  </a:lnTo>
                  <a:lnTo>
                    <a:pt x="104290" y="44097"/>
                  </a:lnTo>
                  <a:lnTo>
                    <a:pt x="138980" y="39320"/>
                  </a:lnTo>
                  <a:lnTo>
                    <a:pt x="166075" y="34151"/>
                  </a:lnTo>
                  <a:lnTo>
                    <a:pt x="205772" y="23116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SMARTInkShape-133"/>
            <p:cNvSpPr/>
            <p:nvPr>
              <p:custDataLst>
                <p:tags r:id="rId45"/>
              </p:custDataLst>
            </p:nvPr>
          </p:nvSpPr>
          <p:spPr>
            <a:xfrm>
              <a:off x="6098976" y="4287282"/>
              <a:ext cx="418484" cy="509562"/>
            </a:xfrm>
            <a:custGeom>
              <a:avLst/>
              <a:gdLst/>
              <a:ahLst/>
              <a:cxnLst/>
              <a:rect l="0" t="0" r="0" b="0"/>
              <a:pathLst>
                <a:path w="418484" h="509562">
                  <a:moveTo>
                    <a:pt x="0" y="79335"/>
                  </a:moveTo>
                  <a:lnTo>
                    <a:pt x="0" y="79335"/>
                  </a:lnTo>
                  <a:lnTo>
                    <a:pt x="40790" y="52803"/>
                  </a:lnTo>
                  <a:lnTo>
                    <a:pt x="78121" y="32668"/>
                  </a:lnTo>
                  <a:lnTo>
                    <a:pt x="120161" y="15127"/>
                  </a:lnTo>
                  <a:lnTo>
                    <a:pt x="149317" y="6811"/>
                  </a:lnTo>
                  <a:lnTo>
                    <a:pt x="181456" y="2453"/>
                  </a:lnTo>
                  <a:lnTo>
                    <a:pt x="225083" y="0"/>
                  </a:lnTo>
                  <a:lnTo>
                    <a:pt x="259507" y="1919"/>
                  </a:lnTo>
                  <a:lnTo>
                    <a:pt x="292196" y="11418"/>
                  </a:lnTo>
                  <a:lnTo>
                    <a:pt x="301953" y="16198"/>
                  </a:lnTo>
                  <a:lnTo>
                    <a:pt x="318087" y="47967"/>
                  </a:lnTo>
                  <a:lnTo>
                    <a:pt x="326911" y="90198"/>
                  </a:lnTo>
                  <a:lnTo>
                    <a:pt x="320911" y="125504"/>
                  </a:lnTo>
                  <a:lnTo>
                    <a:pt x="308322" y="157732"/>
                  </a:lnTo>
                  <a:lnTo>
                    <a:pt x="291814" y="188592"/>
                  </a:lnTo>
                  <a:lnTo>
                    <a:pt x="271248" y="218844"/>
                  </a:lnTo>
                  <a:lnTo>
                    <a:pt x="246232" y="251472"/>
                  </a:lnTo>
                  <a:lnTo>
                    <a:pt x="219569" y="283832"/>
                  </a:lnTo>
                  <a:lnTo>
                    <a:pt x="183238" y="324364"/>
                  </a:lnTo>
                  <a:lnTo>
                    <a:pt x="153182" y="360516"/>
                  </a:lnTo>
                  <a:lnTo>
                    <a:pt x="126416" y="387544"/>
                  </a:lnTo>
                  <a:lnTo>
                    <a:pt x="102331" y="399057"/>
                  </a:lnTo>
                  <a:lnTo>
                    <a:pt x="100963" y="398647"/>
                  </a:lnTo>
                  <a:lnTo>
                    <a:pt x="100051" y="397381"/>
                  </a:lnTo>
                  <a:lnTo>
                    <a:pt x="99443" y="395546"/>
                  </a:lnTo>
                  <a:lnTo>
                    <a:pt x="103328" y="383481"/>
                  </a:lnTo>
                  <a:lnTo>
                    <a:pt x="122643" y="353506"/>
                  </a:lnTo>
                  <a:lnTo>
                    <a:pt x="159972" y="313041"/>
                  </a:lnTo>
                  <a:lnTo>
                    <a:pt x="192589" y="285173"/>
                  </a:lnTo>
                  <a:lnTo>
                    <a:pt x="233673" y="260709"/>
                  </a:lnTo>
                  <a:lnTo>
                    <a:pt x="274619" y="243539"/>
                  </a:lnTo>
                  <a:lnTo>
                    <a:pt x="314533" y="232167"/>
                  </a:lnTo>
                  <a:lnTo>
                    <a:pt x="352486" y="225160"/>
                  </a:lnTo>
                  <a:lnTo>
                    <a:pt x="371965" y="224514"/>
                  </a:lnTo>
                  <a:lnTo>
                    <a:pt x="387237" y="227533"/>
                  </a:lnTo>
                  <a:lnTo>
                    <a:pt x="406991" y="239552"/>
                  </a:lnTo>
                  <a:lnTo>
                    <a:pt x="414049" y="250092"/>
                  </a:lnTo>
                  <a:lnTo>
                    <a:pt x="418022" y="267182"/>
                  </a:lnTo>
                  <a:lnTo>
                    <a:pt x="418483" y="303796"/>
                  </a:lnTo>
                  <a:lnTo>
                    <a:pt x="407293" y="341182"/>
                  </a:lnTo>
                  <a:lnTo>
                    <a:pt x="386267" y="381751"/>
                  </a:lnTo>
                  <a:lnTo>
                    <a:pt x="363006" y="425556"/>
                  </a:lnTo>
                  <a:lnTo>
                    <a:pt x="339301" y="467135"/>
                  </a:lnTo>
                  <a:lnTo>
                    <a:pt x="310084" y="508873"/>
                  </a:lnTo>
                  <a:lnTo>
                    <a:pt x="307926" y="509561"/>
                  </a:lnTo>
                  <a:lnTo>
                    <a:pt x="306486" y="508035"/>
                  </a:lnTo>
                  <a:lnTo>
                    <a:pt x="304889" y="500056"/>
                  </a:lnTo>
                  <a:lnTo>
                    <a:pt x="303610" y="4722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SMARTInkShape-134"/>
            <p:cNvSpPr/>
            <p:nvPr>
              <p:custDataLst>
                <p:tags r:id="rId46"/>
              </p:custDataLst>
            </p:nvPr>
          </p:nvSpPr>
          <p:spPr>
            <a:xfrm>
              <a:off x="6715124" y="4625578"/>
              <a:ext cx="35720" cy="77179"/>
            </a:xfrm>
            <a:custGeom>
              <a:avLst/>
              <a:gdLst/>
              <a:ahLst/>
              <a:cxnLst/>
              <a:rect l="0" t="0" r="0" b="0"/>
              <a:pathLst>
                <a:path w="35720" h="77179">
                  <a:moveTo>
                    <a:pt x="35719" y="0"/>
                  </a:moveTo>
                  <a:lnTo>
                    <a:pt x="35719" y="0"/>
                  </a:lnTo>
                  <a:lnTo>
                    <a:pt x="30979" y="42664"/>
                  </a:lnTo>
                  <a:lnTo>
                    <a:pt x="23291" y="73936"/>
                  </a:lnTo>
                  <a:lnTo>
                    <a:pt x="21480" y="77072"/>
                  </a:lnTo>
                  <a:lnTo>
                    <a:pt x="20273" y="77178"/>
                  </a:lnTo>
                  <a:lnTo>
                    <a:pt x="19469" y="75264"/>
                  </a:lnTo>
                  <a:lnTo>
                    <a:pt x="0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SMARTInkShape-135"/>
            <p:cNvSpPr/>
            <p:nvPr>
              <p:custDataLst>
                <p:tags r:id="rId47"/>
              </p:custDataLst>
            </p:nvPr>
          </p:nvSpPr>
          <p:spPr>
            <a:xfrm>
              <a:off x="6607968" y="4384476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SMARTInkShape-136"/>
            <p:cNvSpPr/>
            <p:nvPr>
              <p:custDataLst>
                <p:tags r:id="rId48"/>
              </p:custDataLst>
            </p:nvPr>
          </p:nvSpPr>
          <p:spPr>
            <a:xfrm>
              <a:off x="6762686" y="4423031"/>
              <a:ext cx="394198" cy="624968"/>
            </a:xfrm>
            <a:custGeom>
              <a:avLst/>
              <a:gdLst/>
              <a:ahLst/>
              <a:cxnLst/>
              <a:rect l="0" t="0" r="0" b="0"/>
              <a:pathLst>
                <a:path w="394198" h="624968">
                  <a:moveTo>
                    <a:pt x="309626" y="148969"/>
                  </a:moveTo>
                  <a:lnTo>
                    <a:pt x="309626" y="148969"/>
                  </a:lnTo>
                  <a:lnTo>
                    <a:pt x="295405" y="115786"/>
                  </a:lnTo>
                  <a:lnTo>
                    <a:pt x="277080" y="80929"/>
                  </a:lnTo>
                  <a:lnTo>
                    <a:pt x="254102" y="42484"/>
                  </a:lnTo>
                  <a:lnTo>
                    <a:pt x="241360" y="17207"/>
                  </a:lnTo>
                  <a:lnTo>
                    <a:pt x="231000" y="6734"/>
                  </a:lnTo>
                  <a:lnTo>
                    <a:pt x="222426" y="1417"/>
                  </a:lnTo>
                  <a:lnTo>
                    <a:pt x="218750" y="0"/>
                  </a:lnTo>
                  <a:lnTo>
                    <a:pt x="215307" y="47"/>
                  </a:lnTo>
                  <a:lnTo>
                    <a:pt x="208837" y="2745"/>
                  </a:lnTo>
                  <a:lnTo>
                    <a:pt x="194875" y="14582"/>
                  </a:lnTo>
                  <a:lnTo>
                    <a:pt x="172380" y="51611"/>
                  </a:lnTo>
                  <a:lnTo>
                    <a:pt x="154748" y="92451"/>
                  </a:lnTo>
                  <a:lnTo>
                    <a:pt x="142896" y="124842"/>
                  </a:lnTo>
                  <a:lnTo>
                    <a:pt x="140926" y="148759"/>
                  </a:lnTo>
                  <a:lnTo>
                    <a:pt x="141596" y="177603"/>
                  </a:lnTo>
                  <a:lnTo>
                    <a:pt x="144028" y="209730"/>
                  </a:lnTo>
                  <a:lnTo>
                    <a:pt x="149377" y="248073"/>
                  </a:lnTo>
                  <a:lnTo>
                    <a:pt x="152191" y="259687"/>
                  </a:lnTo>
                  <a:lnTo>
                    <a:pt x="156052" y="267430"/>
                  </a:lnTo>
                  <a:lnTo>
                    <a:pt x="160612" y="272591"/>
                  </a:lnTo>
                  <a:lnTo>
                    <a:pt x="170968" y="278326"/>
                  </a:lnTo>
                  <a:lnTo>
                    <a:pt x="182185" y="280875"/>
                  </a:lnTo>
                  <a:lnTo>
                    <a:pt x="186962" y="279570"/>
                  </a:lnTo>
                  <a:lnTo>
                    <a:pt x="215235" y="257477"/>
                  </a:lnTo>
                  <a:lnTo>
                    <a:pt x="244255" y="219408"/>
                  </a:lnTo>
                  <a:lnTo>
                    <a:pt x="267976" y="177361"/>
                  </a:lnTo>
                  <a:lnTo>
                    <a:pt x="289125" y="133484"/>
                  </a:lnTo>
                  <a:lnTo>
                    <a:pt x="303152" y="95859"/>
                  </a:lnTo>
                  <a:lnTo>
                    <a:pt x="318487" y="63163"/>
                  </a:lnTo>
                  <a:lnTo>
                    <a:pt x="324478" y="56263"/>
                  </a:lnTo>
                  <a:lnTo>
                    <a:pt x="334647" y="51469"/>
                  </a:lnTo>
                  <a:lnTo>
                    <a:pt x="340632" y="60438"/>
                  </a:lnTo>
                  <a:lnTo>
                    <a:pt x="350550" y="82239"/>
                  </a:lnTo>
                  <a:lnTo>
                    <a:pt x="356186" y="116826"/>
                  </a:lnTo>
                  <a:lnTo>
                    <a:pt x="363770" y="152674"/>
                  </a:lnTo>
                  <a:lnTo>
                    <a:pt x="368417" y="181373"/>
                  </a:lnTo>
                  <a:lnTo>
                    <a:pt x="370482" y="213972"/>
                  </a:lnTo>
                  <a:lnTo>
                    <a:pt x="374046" y="248305"/>
                  </a:lnTo>
                  <a:lnTo>
                    <a:pt x="378936" y="283407"/>
                  </a:lnTo>
                  <a:lnTo>
                    <a:pt x="384417" y="318852"/>
                  </a:lnTo>
                  <a:lnTo>
                    <a:pt x="387515" y="351803"/>
                  </a:lnTo>
                  <a:lnTo>
                    <a:pt x="391905" y="395599"/>
                  </a:lnTo>
                  <a:lnTo>
                    <a:pt x="394197" y="436356"/>
                  </a:lnTo>
                  <a:lnTo>
                    <a:pt x="391239" y="474560"/>
                  </a:lnTo>
                  <a:lnTo>
                    <a:pt x="388562" y="495091"/>
                  </a:lnTo>
                  <a:lnTo>
                    <a:pt x="369949" y="536853"/>
                  </a:lnTo>
                  <a:lnTo>
                    <a:pt x="339374" y="573687"/>
                  </a:lnTo>
                  <a:lnTo>
                    <a:pt x="310502" y="597933"/>
                  </a:lnTo>
                  <a:lnTo>
                    <a:pt x="277805" y="611402"/>
                  </a:lnTo>
                  <a:lnTo>
                    <a:pt x="234053" y="621675"/>
                  </a:lnTo>
                  <a:lnTo>
                    <a:pt x="199639" y="624967"/>
                  </a:lnTo>
                  <a:lnTo>
                    <a:pt x="161194" y="619815"/>
                  </a:lnTo>
                  <a:lnTo>
                    <a:pt x="126247" y="610912"/>
                  </a:lnTo>
                  <a:lnTo>
                    <a:pt x="93186" y="599347"/>
                  </a:lnTo>
                  <a:lnTo>
                    <a:pt x="58650" y="584285"/>
                  </a:lnTo>
                  <a:lnTo>
                    <a:pt x="24699" y="559071"/>
                  </a:lnTo>
                  <a:lnTo>
                    <a:pt x="6812" y="537489"/>
                  </a:lnTo>
                  <a:lnTo>
                    <a:pt x="1409" y="522066"/>
                  </a:lnTo>
                  <a:lnTo>
                    <a:pt x="0" y="504298"/>
                  </a:lnTo>
                  <a:lnTo>
                    <a:pt x="6016" y="461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SMARTInkShape-137"/>
            <p:cNvSpPr/>
            <p:nvPr>
              <p:custDataLst>
                <p:tags r:id="rId49"/>
              </p:custDataLst>
            </p:nvPr>
          </p:nvSpPr>
          <p:spPr>
            <a:xfrm>
              <a:off x="7296260" y="4357687"/>
              <a:ext cx="265218" cy="336521"/>
            </a:xfrm>
            <a:custGeom>
              <a:avLst/>
              <a:gdLst/>
              <a:ahLst/>
              <a:cxnLst/>
              <a:rect l="0" t="0" r="0" b="0"/>
              <a:pathLst>
                <a:path w="265218" h="336521">
                  <a:moveTo>
                    <a:pt x="177888" y="0"/>
                  </a:moveTo>
                  <a:lnTo>
                    <a:pt x="177888" y="0"/>
                  </a:lnTo>
                  <a:lnTo>
                    <a:pt x="144705" y="0"/>
                  </a:lnTo>
                  <a:lnTo>
                    <a:pt x="105107" y="4741"/>
                  </a:lnTo>
                  <a:lnTo>
                    <a:pt x="68239" y="12429"/>
                  </a:lnTo>
                  <a:lnTo>
                    <a:pt x="27715" y="17145"/>
                  </a:lnTo>
                  <a:lnTo>
                    <a:pt x="15894" y="18534"/>
                  </a:lnTo>
                  <a:lnTo>
                    <a:pt x="0" y="26409"/>
                  </a:lnTo>
                  <a:lnTo>
                    <a:pt x="11747" y="29385"/>
                  </a:lnTo>
                  <a:lnTo>
                    <a:pt x="49544" y="44877"/>
                  </a:lnTo>
                  <a:lnTo>
                    <a:pt x="92674" y="56600"/>
                  </a:lnTo>
                  <a:lnTo>
                    <a:pt x="133273" y="69462"/>
                  </a:lnTo>
                  <a:lnTo>
                    <a:pt x="175837" y="90082"/>
                  </a:lnTo>
                  <a:lnTo>
                    <a:pt x="213202" y="113265"/>
                  </a:lnTo>
                  <a:lnTo>
                    <a:pt x="249980" y="144102"/>
                  </a:lnTo>
                  <a:lnTo>
                    <a:pt x="260544" y="159003"/>
                  </a:lnTo>
                  <a:lnTo>
                    <a:pt x="265217" y="180727"/>
                  </a:lnTo>
                  <a:lnTo>
                    <a:pt x="261862" y="206015"/>
                  </a:lnTo>
                  <a:lnTo>
                    <a:pt x="249843" y="232360"/>
                  </a:lnTo>
                  <a:lnTo>
                    <a:pt x="219882" y="267928"/>
                  </a:lnTo>
                  <a:lnTo>
                    <a:pt x="176776" y="303617"/>
                  </a:lnTo>
                  <a:lnTo>
                    <a:pt x="141840" y="325109"/>
                  </a:lnTo>
                  <a:lnTo>
                    <a:pt x="108999" y="335115"/>
                  </a:lnTo>
                  <a:lnTo>
                    <a:pt x="99220" y="336520"/>
                  </a:lnTo>
                  <a:lnTo>
                    <a:pt x="80416" y="332788"/>
                  </a:lnTo>
                  <a:lnTo>
                    <a:pt x="71235" y="329015"/>
                  </a:lnTo>
                  <a:lnTo>
                    <a:pt x="64123" y="322531"/>
                  </a:lnTo>
                  <a:lnTo>
                    <a:pt x="53573" y="304743"/>
                  </a:lnTo>
                  <a:lnTo>
                    <a:pt x="42056" y="267676"/>
                  </a:lnTo>
                  <a:lnTo>
                    <a:pt x="37100" y="225273"/>
                  </a:lnTo>
                  <a:lnTo>
                    <a:pt x="38586" y="193387"/>
                  </a:lnTo>
                  <a:lnTo>
                    <a:pt x="43237" y="149527"/>
                  </a:lnTo>
                  <a:lnTo>
                    <a:pt x="43942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SMARTInkShape-138"/>
            <p:cNvSpPr/>
            <p:nvPr>
              <p:custDataLst>
                <p:tags r:id="rId50"/>
              </p:custDataLst>
            </p:nvPr>
          </p:nvSpPr>
          <p:spPr>
            <a:xfrm>
              <a:off x="7545585" y="4366617"/>
              <a:ext cx="142876" cy="428626"/>
            </a:xfrm>
            <a:custGeom>
              <a:avLst/>
              <a:gdLst/>
              <a:ahLst/>
              <a:cxnLst/>
              <a:rect l="0" t="0" r="0" b="0"/>
              <a:pathLst>
                <a:path w="142876" h="428626">
                  <a:moveTo>
                    <a:pt x="0" y="0"/>
                  </a:moveTo>
                  <a:lnTo>
                    <a:pt x="0" y="0"/>
                  </a:lnTo>
                  <a:lnTo>
                    <a:pt x="38806" y="28516"/>
                  </a:lnTo>
                  <a:lnTo>
                    <a:pt x="72341" y="72367"/>
                  </a:lnTo>
                  <a:lnTo>
                    <a:pt x="87715" y="96655"/>
                  </a:lnTo>
                  <a:lnTo>
                    <a:pt x="103933" y="139212"/>
                  </a:lnTo>
                  <a:lnTo>
                    <a:pt x="118622" y="172005"/>
                  </a:lnTo>
                  <a:lnTo>
                    <a:pt x="134145" y="214455"/>
                  </a:lnTo>
                  <a:lnTo>
                    <a:pt x="140289" y="256909"/>
                  </a:lnTo>
                  <a:lnTo>
                    <a:pt x="142109" y="300906"/>
                  </a:lnTo>
                  <a:lnTo>
                    <a:pt x="142364" y="321651"/>
                  </a:lnTo>
                  <a:lnTo>
                    <a:pt x="142536" y="346395"/>
                  </a:lnTo>
                  <a:lnTo>
                    <a:pt x="142649" y="373805"/>
                  </a:lnTo>
                  <a:lnTo>
                    <a:pt x="142830" y="417796"/>
                  </a:lnTo>
                  <a:lnTo>
                    <a:pt x="142875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SMARTInkShape-139"/>
            <p:cNvSpPr/>
            <p:nvPr>
              <p:custDataLst>
                <p:tags r:id="rId51"/>
              </p:custDataLst>
            </p:nvPr>
          </p:nvSpPr>
          <p:spPr>
            <a:xfrm>
              <a:off x="7571481" y="4367855"/>
              <a:ext cx="248927" cy="194784"/>
            </a:xfrm>
            <a:custGeom>
              <a:avLst/>
              <a:gdLst/>
              <a:ahLst/>
              <a:cxnLst/>
              <a:rect l="0" t="0" r="0" b="0"/>
              <a:pathLst>
                <a:path w="248927" h="194784">
                  <a:moveTo>
                    <a:pt x="27682" y="7691"/>
                  </a:moveTo>
                  <a:lnTo>
                    <a:pt x="27682" y="7691"/>
                  </a:lnTo>
                  <a:lnTo>
                    <a:pt x="60866" y="2951"/>
                  </a:lnTo>
                  <a:lnTo>
                    <a:pt x="100464" y="4"/>
                  </a:lnTo>
                  <a:lnTo>
                    <a:pt x="142270" y="0"/>
                  </a:lnTo>
                  <a:lnTo>
                    <a:pt x="181837" y="8524"/>
                  </a:lnTo>
                  <a:lnTo>
                    <a:pt x="224077" y="22684"/>
                  </a:lnTo>
                  <a:lnTo>
                    <a:pt x="244181" y="37472"/>
                  </a:lnTo>
                  <a:lnTo>
                    <a:pt x="247929" y="46063"/>
                  </a:lnTo>
                  <a:lnTo>
                    <a:pt x="248926" y="51131"/>
                  </a:lnTo>
                  <a:lnTo>
                    <a:pt x="248601" y="55503"/>
                  </a:lnTo>
                  <a:lnTo>
                    <a:pt x="245592" y="63006"/>
                  </a:lnTo>
                  <a:lnTo>
                    <a:pt x="217454" y="106854"/>
                  </a:lnTo>
                  <a:lnTo>
                    <a:pt x="186105" y="140830"/>
                  </a:lnTo>
                  <a:lnTo>
                    <a:pt x="145369" y="170324"/>
                  </a:lnTo>
                  <a:lnTo>
                    <a:pt x="135906" y="178621"/>
                  </a:lnTo>
                  <a:lnTo>
                    <a:pt x="112162" y="187840"/>
                  </a:lnTo>
                  <a:lnTo>
                    <a:pt x="76196" y="193029"/>
                  </a:lnTo>
                  <a:lnTo>
                    <a:pt x="42116" y="194783"/>
                  </a:lnTo>
                  <a:lnTo>
                    <a:pt x="28805" y="189732"/>
                  </a:lnTo>
                  <a:lnTo>
                    <a:pt x="4093" y="170320"/>
                  </a:lnTo>
                  <a:lnTo>
                    <a:pt x="1042" y="165719"/>
                  </a:lnTo>
                  <a:lnTo>
                    <a:pt x="0" y="161661"/>
                  </a:lnTo>
                  <a:lnTo>
                    <a:pt x="1489" y="153513"/>
                  </a:lnTo>
                  <a:lnTo>
                    <a:pt x="5457" y="143277"/>
                  </a:lnTo>
                  <a:lnTo>
                    <a:pt x="13174" y="134760"/>
                  </a:lnTo>
                  <a:lnTo>
                    <a:pt x="31321" y="124386"/>
                  </a:lnTo>
                  <a:lnTo>
                    <a:pt x="73642" y="101550"/>
                  </a:lnTo>
                  <a:lnTo>
                    <a:pt x="81260" y="969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SMARTInkShape-140"/>
            <p:cNvSpPr/>
            <p:nvPr>
              <p:custDataLst>
                <p:tags r:id="rId52"/>
              </p:custDataLst>
            </p:nvPr>
          </p:nvSpPr>
          <p:spPr>
            <a:xfrm>
              <a:off x="7858124" y="4367047"/>
              <a:ext cx="133947" cy="262986"/>
            </a:xfrm>
            <a:custGeom>
              <a:avLst/>
              <a:gdLst/>
              <a:ahLst/>
              <a:cxnLst/>
              <a:rect l="0" t="0" r="0" b="0"/>
              <a:pathLst>
                <a:path w="133947" h="262986">
                  <a:moveTo>
                    <a:pt x="0" y="115656"/>
                  </a:moveTo>
                  <a:lnTo>
                    <a:pt x="0" y="115656"/>
                  </a:lnTo>
                  <a:lnTo>
                    <a:pt x="37814" y="127930"/>
                  </a:lnTo>
                  <a:lnTo>
                    <a:pt x="68541" y="132779"/>
                  </a:lnTo>
                  <a:lnTo>
                    <a:pt x="74469" y="130049"/>
                  </a:lnTo>
                  <a:lnTo>
                    <a:pt x="86345" y="119076"/>
                  </a:lnTo>
                  <a:lnTo>
                    <a:pt x="92946" y="109569"/>
                  </a:lnTo>
                  <a:lnTo>
                    <a:pt x="95880" y="100052"/>
                  </a:lnTo>
                  <a:lnTo>
                    <a:pt x="96539" y="77960"/>
                  </a:lnTo>
                  <a:lnTo>
                    <a:pt x="93177" y="61199"/>
                  </a:lnTo>
                  <a:lnTo>
                    <a:pt x="73028" y="24381"/>
                  </a:lnTo>
                  <a:lnTo>
                    <a:pt x="66192" y="10597"/>
                  </a:lnTo>
                  <a:lnTo>
                    <a:pt x="54129" y="0"/>
                  </a:lnTo>
                  <a:lnTo>
                    <a:pt x="47551" y="22034"/>
                  </a:lnTo>
                  <a:lnTo>
                    <a:pt x="45221" y="66221"/>
                  </a:lnTo>
                  <a:lnTo>
                    <a:pt x="44819" y="107954"/>
                  </a:lnTo>
                  <a:lnTo>
                    <a:pt x="47346" y="149092"/>
                  </a:lnTo>
                  <a:lnTo>
                    <a:pt x="54378" y="183771"/>
                  </a:lnTo>
                  <a:lnTo>
                    <a:pt x="70383" y="226896"/>
                  </a:lnTo>
                  <a:lnTo>
                    <a:pt x="86890" y="252355"/>
                  </a:lnTo>
                  <a:lnTo>
                    <a:pt x="98479" y="260747"/>
                  </a:lnTo>
                  <a:lnTo>
                    <a:pt x="104349" y="262985"/>
                  </a:lnTo>
                  <a:lnTo>
                    <a:pt x="110245" y="262492"/>
                  </a:lnTo>
                  <a:lnTo>
                    <a:pt x="122090" y="256653"/>
                  </a:lnTo>
                  <a:lnTo>
                    <a:pt x="126041" y="251327"/>
                  </a:lnTo>
                  <a:lnTo>
                    <a:pt x="133946" y="2228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SMARTInkShape-141"/>
            <p:cNvSpPr/>
            <p:nvPr>
              <p:custDataLst>
                <p:tags r:id="rId53"/>
              </p:custDataLst>
            </p:nvPr>
          </p:nvSpPr>
          <p:spPr>
            <a:xfrm>
              <a:off x="8072437" y="4332504"/>
              <a:ext cx="241102" cy="203778"/>
            </a:xfrm>
            <a:custGeom>
              <a:avLst/>
              <a:gdLst/>
              <a:ahLst/>
              <a:cxnLst/>
              <a:rect l="0" t="0" r="0" b="0"/>
              <a:pathLst>
                <a:path w="241102" h="203778">
                  <a:moveTo>
                    <a:pt x="0" y="69832"/>
                  </a:moveTo>
                  <a:lnTo>
                    <a:pt x="0" y="69832"/>
                  </a:lnTo>
                  <a:lnTo>
                    <a:pt x="7130" y="108637"/>
                  </a:lnTo>
                  <a:lnTo>
                    <a:pt x="16786" y="150417"/>
                  </a:lnTo>
                  <a:lnTo>
                    <a:pt x="17847" y="159028"/>
                  </a:lnTo>
                  <a:lnTo>
                    <a:pt x="18851" y="121531"/>
                  </a:lnTo>
                  <a:lnTo>
                    <a:pt x="27572" y="84674"/>
                  </a:lnTo>
                  <a:lnTo>
                    <a:pt x="38849" y="44211"/>
                  </a:lnTo>
                  <a:lnTo>
                    <a:pt x="47671" y="21340"/>
                  </a:lnTo>
                  <a:lnTo>
                    <a:pt x="53599" y="13553"/>
                  </a:lnTo>
                  <a:lnTo>
                    <a:pt x="70229" y="3814"/>
                  </a:lnTo>
                  <a:lnTo>
                    <a:pt x="86845" y="0"/>
                  </a:lnTo>
                  <a:lnTo>
                    <a:pt x="98460" y="4400"/>
                  </a:lnTo>
                  <a:lnTo>
                    <a:pt x="136612" y="37286"/>
                  </a:lnTo>
                  <a:lnTo>
                    <a:pt x="151997" y="56359"/>
                  </a:lnTo>
                  <a:lnTo>
                    <a:pt x="172808" y="99574"/>
                  </a:lnTo>
                  <a:lnTo>
                    <a:pt x="188921" y="129352"/>
                  </a:lnTo>
                  <a:lnTo>
                    <a:pt x="208650" y="159124"/>
                  </a:lnTo>
                  <a:lnTo>
                    <a:pt x="241101" y="2037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SMARTInkShape-142"/>
            <p:cNvSpPr/>
            <p:nvPr>
              <p:custDataLst>
                <p:tags r:id="rId54"/>
              </p:custDataLst>
            </p:nvPr>
          </p:nvSpPr>
          <p:spPr>
            <a:xfrm>
              <a:off x="8444146" y="4232671"/>
              <a:ext cx="548050" cy="368946"/>
            </a:xfrm>
            <a:custGeom>
              <a:avLst/>
              <a:gdLst/>
              <a:ahLst/>
              <a:cxnLst/>
              <a:rect l="0" t="0" r="0" b="0"/>
              <a:pathLst>
                <a:path w="548050" h="368946">
                  <a:moveTo>
                    <a:pt x="128353" y="0"/>
                  </a:moveTo>
                  <a:lnTo>
                    <a:pt x="128353" y="0"/>
                  </a:lnTo>
                  <a:lnTo>
                    <a:pt x="137833" y="37925"/>
                  </a:lnTo>
                  <a:lnTo>
                    <a:pt x="148470" y="80470"/>
                  </a:lnTo>
                  <a:lnTo>
                    <a:pt x="167090" y="123273"/>
                  </a:lnTo>
                  <a:lnTo>
                    <a:pt x="181352" y="160391"/>
                  </a:lnTo>
                  <a:lnTo>
                    <a:pt x="192672" y="194856"/>
                  </a:lnTo>
                  <a:lnTo>
                    <a:pt x="196627" y="201697"/>
                  </a:lnTo>
                  <a:lnTo>
                    <a:pt x="199667" y="213763"/>
                  </a:lnTo>
                  <a:lnTo>
                    <a:pt x="199788" y="200996"/>
                  </a:lnTo>
                  <a:lnTo>
                    <a:pt x="197144" y="195827"/>
                  </a:lnTo>
                  <a:lnTo>
                    <a:pt x="166371" y="163152"/>
                  </a:lnTo>
                  <a:lnTo>
                    <a:pt x="123582" y="140373"/>
                  </a:lnTo>
                  <a:lnTo>
                    <a:pt x="108374" y="139448"/>
                  </a:lnTo>
                  <a:lnTo>
                    <a:pt x="74357" y="146939"/>
                  </a:lnTo>
                  <a:lnTo>
                    <a:pt x="47862" y="164585"/>
                  </a:lnTo>
                  <a:lnTo>
                    <a:pt x="25901" y="193405"/>
                  </a:lnTo>
                  <a:lnTo>
                    <a:pt x="11566" y="227080"/>
                  </a:lnTo>
                  <a:lnTo>
                    <a:pt x="1035" y="262193"/>
                  </a:lnTo>
                  <a:lnTo>
                    <a:pt x="0" y="283218"/>
                  </a:lnTo>
                  <a:lnTo>
                    <a:pt x="7419" y="316228"/>
                  </a:lnTo>
                  <a:lnTo>
                    <a:pt x="25569" y="341858"/>
                  </a:lnTo>
                  <a:lnTo>
                    <a:pt x="43439" y="359040"/>
                  </a:lnTo>
                  <a:lnTo>
                    <a:pt x="58864" y="367272"/>
                  </a:lnTo>
                  <a:lnTo>
                    <a:pt x="75642" y="368945"/>
                  </a:lnTo>
                  <a:lnTo>
                    <a:pt x="115406" y="361936"/>
                  </a:lnTo>
                  <a:lnTo>
                    <a:pt x="149763" y="349114"/>
                  </a:lnTo>
                  <a:lnTo>
                    <a:pt x="185078" y="328007"/>
                  </a:lnTo>
                  <a:lnTo>
                    <a:pt x="220678" y="302901"/>
                  </a:lnTo>
                  <a:lnTo>
                    <a:pt x="262125" y="261614"/>
                  </a:lnTo>
                  <a:lnTo>
                    <a:pt x="302209" y="223767"/>
                  </a:lnTo>
                  <a:lnTo>
                    <a:pt x="335097" y="184800"/>
                  </a:lnTo>
                  <a:lnTo>
                    <a:pt x="356153" y="140836"/>
                  </a:lnTo>
                  <a:lnTo>
                    <a:pt x="358582" y="128409"/>
                  </a:lnTo>
                  <a:lnTo>
                    <a:pt x="355209" y="105517"/>
                  </a:lnTo>
                  <a:lnTo>
                    <a:pt x="345264" y="91214"/>
                  </a:lnTo>
                  <a:lnTo>
                    <a:pt x="338444" y="84622"/>
                  </a:lnTo>
                  <a:lnTo>
                    <a:pt x="332906" y="82212"/>
                  </a:lnTo>
                  <a:lnTo>
                    <a:pt x="328222" y="82589"/>
                  </a:lnTo>
                  <a:lnTo>
                    <a:pt x="304094" y="97453"/>
                  </a:lnTo>
                  <a:lnTo>
                    <a:pt x="284053" y="123243"/>
                  </a:lnTo>
                  <a:lnTo>
                    <a:pt x="270289" y="156020"/>
                  </a:lnTo>
                  <a:lnTo>
                    <a:pt x="259925" y="195608"/>
                  </a:lnTo>
                  <a:lnTo>
                    <a:pt x="260054" y="238757"/>
                  </a:lnTo>
                  <a:lnTo>
                    <a:pt x="263840" y="276395"/>
                  </a:lnTo>
                  <a:lnTo>
                    <a:pt x="271583" y="290191"/>
                  </a:lnTo>
                  <a:lnTo>
                    <a:pt x="287099" y="304375"/>
                  </a:lnTo>
                  <a:lnTo>
                    <a:pt x="292722" y="306104"/>
                  </a:lnTo>
                  <a:lnTo>
                    <a:pt x="304263" y="305380"/>
                  </a:lnTo>
                  <a:lnTo>
                    <a:pt x="326657" y="289913"/>
                  </a:lnTo>
                  <a:lnTo>
                    <a:pt x="365277" y="246758"/>
                  </a:lnTo>
                  <a:lnTo>
                    <a:pt x="395005" y="213343"/>
                  </a:lnTo>
                  <a:lnTo>
                    <a:pt x="438744" y="169904"/>
                  </a:lnTo>
                  <a:lnTo>
                    <a:pt x="453375" y="157608"/>
                  </a:lnTo>
                  <a:lnTo>
                    <a:pt x="465602" y="152569"/>
                  </a:lnTo>
                  <a:lnTo>
                    <a:pt x="469404" y="154791"/>
                  </a:lnTo>
                  <a:lnTo>
                    <a:pt x="474400" y="160078"/>
                  </a:lnTo>
                  <a:lnTo>
                    <a:pt x="494515" y="199409"/>
                  </a:lnTo>
                  <a:lnTo>
                    <a:pt x="499451" y="219595"/>
                  </a:lnTo>
                  <a:lnTo>
                    <a:pt x="501646" y="251718"/>
                  </a:lnTo>
                  <a:lnTo>
                    <a:pt x="502062" y="294278"/>
                  </a:lnTo>
                  <a:lnTo>
                    <a:pt x="496168" y="319366"/>
                  </a:lnTo>
                  <a:lnTo>
                    <a:pt x="485288" y="337737"/>
                  </a:lnTo>
                  <a:lnTo>
                    <a:pt x="478326" y="346180"/>
                  </a:lnTo>
                  <a:lnTo>
                    <a:pt x="474727" y="347335"/>
                  </a:lnTo>
                  <a:lnTo>
                    <a:pt x="472379" y="347643"/>
                  </a:lnTo>
                  <a:lnTo>
                    <a:pt x="467123" y="345339"/>
                  </a:lnTo>
                  <a:lnTo>
                    <a:pt x="455665" y="335776"/>
                  </a:lnTo>
                  <a:lnTo>
                    <a:pt x="452419" y="324851"/>
                  </a:lnTo>
                  <a:lnTo>
                    <a:pt x="447945" y="304612"/>
                  </a:lnTo>
                  <a:lnTo>
                    <a:pt x="435684" y="261703"/>
                  </a:lnTo>
                  <a:lnTo>
                    <a:pt x="434059" y="238828"/>
                  </a:lnTo>
                  <a:lnTo>
                    <a:pt x="440405" y="195243"/>
                  </a:lnTo>
                  <a:lnTo>
                    <a:pt x="441667" y="185002"/>
                  </a:lnTo>
                  <a:lnTo>
                    <a:pt x="454188" y="153152"/>
                  </a:lnTo>
                  <a:lnTo>
                    <a:pt x="462014" y="144797"/>
                  </a:lnTo>
                  <a:lnTo>
                    <a:pt x="472109" y="135792"/>
                  </a:lnTo>
                  <a:lnTo>
                    <a:pt x="508489" y="94812"/>
                  </a:lnTo>
                  <a:lnTo>
                    <a:pt x="548049" y="625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SMARTInkShape-143"/>
          <p:cNvSpPr/>
          <p:nvPr>
            <p:custDataLst>
              <p:tags r:id="rId6"/>
            </p:custDataLst>
          </p:nvPr>
        </p:nvSpPr>
        <p:spPr>
          <a:xfrm>
            <a:off x="6197203" y="4429125"/>
            <a:ext cx="98227" cy="375047"/>
          </a:xfrm>
          <a:custGeom>
            <a:avLst/>
            <a:gdLst/>
            <a:ahLst/>
            <a:cxnLst/>
            <a:rect l="0" t="0" r="0" b="0"/>
            <a:pathLst>
              <a:path w="98227" h="375047">
                <a:moveTo>
                  <a:pt x="0" y="0"/>
                </a:moveTo>
                <a:lnTo>
                  <a:pt x="0" y="0"/>
                </a:lnTo>
                <a:lnTo>
                  <a:pt x="14221" y="42664"/>
                </a:lnTo>
                <a:lnTo>
                  <a:pt x="23849" y="74194"/>
                </a:lnTo>
                <a:lnTo>
                  <a:pt x="37494" y="114257"/>
                </a:lnTo>
                <a:lnTo>
                  <a:pt x="46429" y="140077"/>
                </a:lnTo>
                <a:lnTo>
                  <a:pt x="52453" y="182505"/>
                </a:lnTo>
                <a:lnTo>
                  <a:pt x="60080" y="226496"/>
                </a:lnTo>
                <a:lnTo>
                  <a:pt x="69616" y="269957"/>
                </a:lnTo>
                <a:lnTo>
                  <a:pt x="82583" y="308411"/>
                </a:lnTo>
                <a:lnTo>
                  <a:pt x="90616" y="351668"/>
                </a:lnTo>
                <a:lnTo>
                  <a:pt x="98226" y="37504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SMARTInkShape-144"/>
          <p:cNvSpPr/>
          <p:nvPr>
            <p:custDataLst>
              <p:tags r:id="rId7"/>
            </p:custDataLst>
          </p:nvPr>
        </p:nvSpPr>
        <p:spPr>
          <a:xfrm>
            <a:off x="5732859" y="5313274"/>
            <a:ext cx="302089" cy="114071"/>
          </a:xfrm>
          <a:custGeom>
            <a:avLst/>
            <a:gdLst/>
            <a:ahLst/>
            <a:cxnLst/>
            <a:rect l="0" t="0" r="0" b="0"/>
            <a:pathLst>
              <a:path w="302089" h="114071">
                <a:moveTo>
                  <a:pt x="44648" y="71328"/>
                </a:moveTo>
                <a:lnTo>
                  <a:pt x="44648" y="71328"/>
                </a:lnTo>
                <a:lnTo>
                  <a:pt x="77831" y="66587"/>
                </a:lnTo>
                <a:lnTo>
                  <a:pt x="116615" y="62232"/>
                </a:lnTo>
                <a:lnTo>
                  <a:pt x="160804" y="50078"/>
                </a:lnTo>
                <a:lnTo>
                  <a:pt x="202747" y="38200"/>
                </a:lnTo>
                <a:lnTo>
                  <a:pt x="240938" y="28820"/>
                </a:lnTo>
                <a:lnTo>
                  <a:pt x="283892" y="13499"/>
                </a:lnTo>
                <a:lnTo>
                  <a:pt x="293541" y="9744"/>
                </a:lnTo>
                <a:lnTo>
                  <a:pt x="302088" y="8941"/>
                </a:lnTo>
                <a:lnTo>
                  <a:pt x="301603" y="7908"/>
                </a:lnTo>
                <a:lnTo>
                  <a:pt x="298419" y="4115"/>
                </a:lnTo>
                <a:lnTo>
                  <a:pt x="293696" y="1767"/>
                </a:lnTo>
                <a:lnTo>
                  <a:pt x="269046" y="0"/>
                </a:lnTo>
                <a:lnTo>
                  <a:pt x="228097" y="8991"/>
                </a:lnTo>
                <a:lnTo>
                  <a:pt x="191727" y="21140"/>
                </a:lnTo>
                <a:lnTo>
                  <a:pt x="153664" y="27569"/>
                </a:lnTo>
                <a:lnTo>
                  <a:pt x="116454" y="43244"/>
                </a:lnTo>
                <a:lnTo>
                  <a:pt x="77623" y="60243"/>
                </a:lnTo>
                <a:lnTo>
                  <a:pt x="33678" y="91504"/>
                </a:lnTo>
                <a:lnTo>
                  <a:pt x="2323" y="114070"/>
                </a:lnTo>
                <a:lnTo>
                  <a:pt x="1549" y="113714"/>
                </a:lnTo>
                <a:lnTo>
                  <a:pt x="0" y="10704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8" name="SMARTInkShape-Group35"/>
          <p:cNvGrpSpPr/>
          <p:nvPr/>
        </p:nvGrpSpPr>
        <p:grpSpPr>
          <a:xfrm>
            <a:off x="6268640" y="5009555"/>
            <a:ext cx="3500439" cy="635326"/>
            <a:chOff x="6268640" y="5009555"/>
            <a:chExt cx="3500439" cy="635326"/>
          </a:xfrm>
        </p:grpSpPr>
        <p:sp>
          <p:nvSpPr>
            <p:cNvPr id="167" name="SMARTInkShape-145"/>
            <p:cNvSpPr/>
            <p:nvPr>
              <p:custDataLst>
                <p:tags r:id="rId33"/>
              </p:custDataLst>
            </p:nvPr>
          </p:nvSpPr>
          <p:spPr>
            <a:xfrm>
              <a:off x="6268640" y="5116711"/>
              <a:ext cx="89298" cy="492882"/>
            </a:xfrm>
            <a:custGeom>
              <a:avLst/>
              <a:gdLst/>
              <a:ahLst/>
              <a:cxnLst/>
              <a:rect l="0" t="0" r="0" b="0"/>
              <a:pathLst>
                <a:path w="89298" h="492882">
                  <a:moveTo>
                    <a:pt x="0" y="0"/>
                  </a:moveTo>
                  <a:lnTo>
                    <a:pt x="0" y="0"/>
                  </a:lnTo>
                  <a:lnTo>
                    <a:pt x="2646" y="31750"/>
                  </a:lnTo>
                  <a:lnTo>
                    <a:pt x="4740" y="56885"/>
                  </a:lnTo>
                  <a:lnTo>
                    <a:pt x="12359" y="95397"/>
                  </a:lnTo>
                  <a:lnTo>
                    <a:pt x="22514" y="139390"/>
                  </a:lnTo>
                  <a:lnTo>
                    <a:pt x="28168" y="180207"/>
                  </a:lnTo>
                  <a:lnTo>
                    <a:pt x="33356" y="210068"/>
                  </a:lnTo>
                  <a:lnTo>
                    <a:pt x="38968" y="243184"/>
                  </a:lnTo>
                  <a:lnTo>
                    <a:pt x="42124" y="277746"/>
                  </a:lnTo>
                  <a:lnTo>
                    <a:pt x="43527" y="312950"/>
                  </a:lnTo>
                  <a:lnTo>
                    <a:pt x="44150" y="348441"/>
                  </a:lnTo>
                  <a:lnTo>
                    <a:pt x="47073" y="381412"/>
                  </a:lnTo>
                  <a:lnTo>
                    <a:pt x="51650" y="425219"/>
                  </a:lnTo>
                  <a:lnTo>
                    <a:pt x="55653" y="460688"/>
                  </a:lnTo>
                  <a:lnTo>
                    <a:pt x="63122" y="484758"/>
                  </a:lnTo>
                  <a:lnTo>
                    <a:pt x="65894" y="489859"/>
                  </a:lnTo>
                  <a:lnTo>
                    <a:pt x="68734" y="492268"/>
                  </a:lnTo>
                  <a:lnTo>
                    <a:pt x="71620" y="492881"/>
                  </a:lnTo>
                  <a:lnTo>
                    <a:pt x="74536" y="492299"/>
                  </a:lnTo>
                  <a:lnTo>
                    <a:pt x="80422" y="483713"/>
                  </a:lnTo>
                  <a:lnTo>
                    <a:pt x="85352" y="467990"/>
                  </a:lnTo>
                  <a:lnTo>
                    <a:pt x="89297" y="41969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SMARTInkShape-146"/>
            <p:cNvSpPr/>
            <p:nvPr>
              <p:custDataLst>
                <p:tags r:id="rId34"/>
              </p:custDataLst>
            </p:nvPr>
          </p:nvSpPr>
          <p:spPr>
            <a:xfrm>
              <a:off x="6268640" y="5080992"/>
              <a:ext cx="340348" cy="563889"/>
            </a:xfrm>
            <a:custGeom>
              <a:avLst/>
              <a:gdLst/>
              <a:ahLst/>
              <a:cxnLst/>
              <a:rect l="0" t="0" r="0" b="0"/>
              <a:pathLst>
                <a:path w="340348" h="563889">
                  <a:moveTo>
                    <a:pt x="0" y="0"/>
                  </a:moveTo>
                  <a:lnTo>
                    <a:pt x="0" y="0"/>
                  </a:lnTo>
                  <a:lnTo>
                    <a:pt x="40790" y="7129"/>
                  </a:lnTo>
                  <a:lnTo>
                    <a:pt x="77129" y="15231"/>
                  </a:lnTo>
                  <a:lnTo>
                    <a:pt x="114025" y="23915"/>
                  </a:lnTo>
                  <a:lnTo>
                    <a:pt x="155935" y="33765"/>
                  </a:lnTo>
                  <a:lnTo>
                    <a:pt x="197787" y="48810"/>
                  </a:lnTo>
                  <a:lnTo>
                    <a:pt x="242247" y="71672"/>
                  </a:lnTo>
                  <a:lnTo>
                    <a:pt x="284213" y="100036"/>
                  </a:lnTo>
                  <a:lnTo>
                    <a:pt x="320483" y="143113"/>
                  </a:lnTo>
                  <a:lnTo>
                    <a:pt x="336390" y="172380"/>
                  </a:lnTo>
                  <a:lnTo>
                    <a:pt x="340347" y="183381"/>
                  </a:lnTo>
                  <a:lnTo>
                    <a:pt x="338023" y="207582"/>
                  </a:lnTo>
                  <a:lnTo>
                    <a:pt x="331513" y="240584"/>
                  </a:lnTo>
                  <a:lnTo>
                    <a:pt x="322212" y="279452"/>
                  </a:lnTo>
                  <a:lnTo>
                    <a:pt x="313035" y="310324"/>
                  </a:lnTo>
                  <a:lnTo>
                    <a:pt x="303939" y="335868"/>
                  </a:lnTo>
                  <a:lnTo>
                    <a:pt x="285897" y="376485"/>
                  </a:lnTo>
                  <a:lnTo>
                    <a:pt x="267956" y="407766"/>
                  </a:lnTo>
                  <a:lnTo>
                    <a:pt x="247414" y="437545"/>
                  </a:lnTo>
                  <a:lnTo>
                    <a:pt x="213538" y="479554"/>
                  </a:lnTo>
                  <a:lnTo>
                    <a:pt x="178365" y="514491"/>
                  </a:lnTo>
                  <a:lnTo>
                    <a:pt x="135664" y="548223"/>
                  </a:lnTo>
                  <a:lnTo>
                    <a:pt x="112406" y="563059"/>
                  </a:lnTo>
                  <a:lnTo>
                    <a:pt x="104703" y="563888"/>
                  </a:lnTo>
                  <a:lnTo>
                    <a:pt x="88206" y="559518"/>
                  </a:lnTo>
                  <a:lnTo>
                    <a:pt x="73599" y="548316"/>
                  </a:lnTo>
                  <a:lnTo>
                    <a:pt x="66925" y="541161"/>
                  </a:lnTo>
                  <a:lnTo>
                    <a:pt x="59510" y="525274"/>
                  </a:lnTo>
                  <a:lnTo>
                    <a:pt x="53578" y="5000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SMARTInkShape-147"/>
            <p:cNvSpPr/>
            <p:nvPr>
              <p:custDataLst>
                <p:tags r:id="rId35"/>
              </p:custDataLst>
            </p:nvPr>
          </p:nvSpPr>
          <p:spPr>
            <a:xfrm>
              <a:off x="6661546" y="5252453"/>
              <a:ext cx="339329" cy="325733"/>
            </a:xfrm>
            <a:custGeom>
              <a:avLst/>
              <a:gdLst/>
              <a:ahLst/>
              <a:cxnLst/>
              <a:rect l="0" t="0" r="0" b="0"/>
              <a:pathLst>
                <a:path w="339329" h="325733">
                  <a:moveTo>
                    <a:pt x="0" y="132149"/>
                  </a:moveTo>
                  <a:lnTo>
                    <a:pt x="0" y="132149"/>
                  </a:lnTo>
                  <a:lnTo>
                    <a:pt x="31751" y="132149"/>
                  </a:lnTo>
                  <a:lnTo>
                    <a:pt x="56886" y="132149"/>
                  </a:lnTo>
                  <a:lnTo>
                    <a:pt x="92752" y="129503"/>
                  </a:lnTo>
                  <a:lnTo>
                    <a:pt x="117621" y="124028"/>
                  </a:lnTo>
                  <a:lnTo>
                    <a:pt x="142779" y="109788"/>
                  </a:lnTo>
                  <a:lnTo>
                    <a:pt x="160817" y="93993"/>
                  </a:lnTo>
                  <a:lnTo>
                    <a:pt x="165732" y="86087"/>
                  </a:lnTo>
                  <a:lnTo>
                    <a:pt x="169146" y="62778"/>
                  </a:lnTo>
                  <a:lnTo>
                    <a:pt x="169319" y="59113"/>
                  </a:lnTo>
                  <a:lnTo>
                    <a:pt x="166865" y="52394"/>
                  </a:lnTo>
                  <a:lnTo>
                    <a:pt x="153421" y="30842"/>
                  </a:lnTo>
                  <a:lnTo>
                    <a:pt x="121659" y="10361"/>
                  </a:lnTo>
                  <a:lnTo>
                    <a:pt x="104068" y="2246"/>
                  </a:lnTo>
                  <a:lnTo>
                    <a:pt x="92224" y="0"/>
                  </a:lnTo>
                  <a:lnTo>
                    <a:pt x="80346" y="1648"/>
                  </a:lnTo>
                  <a:lnTo>
                    <a:pt x="74400" y="3476"/>
                  </a:lnTo>
                  <a:lnTo>
                    <a:pt x="65148" y="10799"/>
                  </a:lnTo>
                  <a:lnTo>
                    <a:pt x="57728" y="21661"/>
                  </a:lnTo>
                  <a:lnTo>
                    <a:pt x="41827" y="66188"/>
                  </a:lnTo>
                  <a:lnTo>
                    <a:pt x="37530" y="109628"/>
                  </a:lnTo>
                  <a:lnTo>
                    <a:pt x="36523" y="140329"/>
                  </a:lnTo>
                  <a:lnTo>
                    <a:pt x="38061" y="170511"/>
                  </a:lnTo>
                  <a:lnTo>
                    <a:pt x="50083" y="214402"/>
                  </a:lnTo>
                  <a:lnTo>
                    <a:pt x="67206" y="251990"/>
                  </a:lnTo>
                  <a:lnTo>
                    <a:pt x="99155" y="291860"/>
                  </a:lnTo>
                  <a:lnTo>
                    <a:pt x="116499" y="308304"/>
                  </a:lnTo>
                  <a:lnTo>
                    <a:pt x="134129" y="318919"/>
                  </a:lnTo>
                  <a:lnTo>
                    <a:pt x="165530" y="325732"/>
                  </a:lnTo>
                  <a:lnTo>
                    <a:pt x="195229" y="323011"/>
                  </a:lnTo>
                  <a:lnTo>
                    <a:pt x="227620" y="306440"/>
                  </a:lnTo>
                  <a:lnTo>
                    <a:pt x="262353" y="273198"/>
                  </a:lnTo>
                  <a:lnTo>
                    <a:pt x="283290" y="243454"/>
                  </a:lnTo>
                  <a:lnTo>
                    <a:pt x="302517" y="209398"/>
                  </a:lnTo>
                  <a:lnTo>
                    <a:pt x="320983" y="171112"/>
                  </a:lnTo>
                  <a:lnTo>
                    <a:pt x="339328" y="1321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SMARTInkShape-148"/>
            <p:cNvSpPr/>
            <p:nvPr>
              <p:custDataLst>
                <p:tags r:id="rId36"/>
              </p:custDataLst>
            </p:nvPr>
          </p:nvSpPr>
          <p:spPr>
            <a:xfrm>
              <a:off x="7072312" y="5080992"/>
              <a:ext cx="160735" cy="421540"/>
            </a:xfrm>
            <a:custGeom>
              <a:avLst/>
              <a:gdLst/>
              <a:ahLst/>
              <a:cxnLst/>
              <a:rect l="0" t="0" r="0" b="0"/>
              <a:pathLst>
                <a:path w="160735" h="421540">
                  <a:moveTo>
                    <a:pt x="0" y="0"/>
                  </a:moveTo>
                  <a:lnTo>
                    <a:pt x="0" y="0"/>
                  </a:lnTo>
                  <a:lnTo>
                    <a:pt x="13266" y="41782"/>
                  </a:lnTo>
                  <a:lnTo>
                    <a:pt x="23334" y="85251"/>
                  </a:lnTo>
                  <a:lnTo>
                    <a:pt x="29553" y="118257"/>
                  </a:lnTo>
                  <a:lnTo>
                    <a:pt x="35625" y="155415"/>
                  </a:lnTo>
                  <a:lnTo>
                    <a:pt x="42623" y="196073"/>
                  </a:lnTo>
                  <a:lnTo>
                    <a:pt x="52347" y="240601"/>
                  </a:lnTo>
                  <a:lnTo>
                    <a:pt x="65929" y="284205"/>
                  </a:lnTo>
                  <a:lnTo>
                    <a:pt x="80896" y="325743"/>
                  </a:lnTo>
                  <a:lnTo>
                    <a:pt x="94162" y="364048"/>
                  </a:lnTo>
                  <a:lnTo>
                    <a:pt x="108046" y="400120"/>
                  </a:lnTo>
                  <a:lnTo>
                    <a:pt x="120450" y="413641"/>
                  </a:lnTo>
                  <a:lnTo>
                    <a:pt x="133900" y="420973"/>
                  </a:lnTo>
                  <a:lnTo>
                    <a:pt x="138877" y="421539"/>
                  </a:lnTo>
                  <a:lnTo>
                    <a:pt x="143186" y="420925"/>
                  </a:lnTo>
                  <a:lnTo>
                    <a:pt x="147051" y="417539"/>
                  </a:lnTo>
                  <a:lnTo>
                    <a:pt x="160734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SMARTInkShape-149"/>
            <p:cNvSpPr/>
            <p:nvPr>
              <p:custDataLst>
                <p:tags r:id="rId37"/>
              </p:custDataLst>
            </p:nvPr>
          </p:nvSpPr>
          <p:spPr>
            <a:xfrm>
              <a:off x="7402710" y="5357813"/>
              <a:ext cx="52069" cy="202112"/>
            </a:xfrm>
            <a:custGeom>
              <a:avLst/>
              <a:gdLst/>
              <a:ahLst/>
              <a:cxnLst/>
              <a:rect l="0" t="0" r="0" b="0"/>
              <a:pathLst>
                <a:path w="52069" h="202112">
                  <a:moveTo>
                    <a:pt x="0" y="0"/>
                  </a:moveTo>
                  <a:lnTo>
                    <a:pt x="0" y="0"/>
                  </a:lnTo>
                  <a:lnTo>
                    <a:pt x="5292" y="34394"/>
                  </a:lnTo>
                  <a:lnTo>
                    <a:pt x="9481" y="61625"/>
                  </a:lnTo>
                  <a:lnTo>
                    <a:pt x="13266" y="85731"/>
                  </a:lnTo>
                  <a:lnTo>
                    <a:pt x="20117" y="128392"/>
                  </a:lnTo>
                  <a:lnTo>
                    <a:pt x="34293" y="171656"/>
                  </a:lnTo>
                  <a:lnTo>
                    <a:pt x="43595" y="197691"/>
                  </a:lnTo>
                  <a:lnTo>
                    <a:pt x="45931" y="200255"/>
                  </a:lnTo>
                  <a:lnTo>
                    <a:pt x="48480" y="201964"/>
                  </a:lnTo>
                  <a:lnTo>
                    <a:pt x="50180" y="202111"/>
                  </a:lnTo>
                  <a:lnTo>
                    <a:pt x="51313" y="201217"/>
                  </a:lnTo>
                  <a:lnTo>
                    <a:pt x="52068" y="199629"/>
                  </a:lnTo>
                  <a:lnTo>
                    <a:pt x="44649" y="16073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SMARTInkShape-150"/>
            <p:cNvSpPr/>
            <p:nvPr>
              <p:custDataLst>
                <p:tags r:id="rId38"/>
              </p:custDataLst>
            </p:nvPr>
          </p:nvSpPr>
          <p:spPr>
            <a:xfrm>
              <a:off x="7393780" y="5054203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SMARTInkShape-151"/>
            <p:cNvSpPr/>
            <p:nvPr>
              <p:custDataLst>
                <p:tags r:id="rId39"/>
              </p:custDataLst>
            </p:nvPr>
          </p:nvSpPr>
          <p:spPr>
            <a:xfrm>
              <a:off x="7643812" y="5125641"/>
              <a:ext cx="285533" cy="330507"/>
            </a:xfrm>
            <a:custGeom>
              <a:avLst/>
              <a:gdLst/>
              <a:ahLst/>
              <a:cxnLst/>
              <a:rect l="0" t="0" r="0" b="0"/>
              <a:pathLst>
                <a:path w="285533" h="330507">
                  <a:moveTo>
                    <a:pt x="0" y="0"/>
                  </a:moveTo>
                  <a:lnTo>
                    <a:pt x="0" y="0"/>
                  </a:lnTo>
                  <a:lnTo>
                    <a:pt x="5292" y="34394"/>
                  </a:lnTo>
                  <a:lnTo>
                    <a:pt x="9480" y="61625"/>
                  </a:lnTo>
                  <a:lnTo>
                    <a:pt x="14258" y="85731"/>
                  </a:lnTo>
                  <a:lnTo>
                    <a:pt x="24858" y="128392"/>
                  </a:lnTo>
                  <a:lnTo>
                    <a:pt x="33537" y="161904"/>
                  </a:lnTo>
                  <a:lnTo>
                    <a:pt x="44002" y="203083"/>
                  </a:lnTo>
                  <a:lnTo>
                    <a:pt x="50740" y="240420"/>
                  </a:lnTo>
                  <a:lnTo>
                    <a:pt x="53018" y="279110"/>
                  </a:lnTo>
                  <a:lnTo>
                    <a:pt x="53574" y="303380"/>
                  </a:lnTo>
                  <a:lnTo>
                    <a:pt x="53577" y="298800"/>
                  </a:lnTo>
                  <a:lnTo>
                    <a:pt x="45889" y="270183"/>
                  </a:lnTo>
                  <a:lnTo>
                    <a:pt x="52023" y="233654"/>
                  </a:lnTo>
                  <a:lnTo>
                    <a:pt x="65434" y="196745"/>
                  </a:lnTo>
                  <a:lnTo>
                    <a:pt x="76707" y="179715"/>
                  </a:lnTo>
                  <a:lnTo>
                    <a:pt x="116779" y="146391"/>
                  </a:lnTo>
                  <a:lnTo>
                    <a:pt x="147820" y="132892"/>
                  </a:lnTo>
                  <a:lnTo>
                    <a:pt x="187729" y="125578"/>
                  </a:lnTo>
                  <a:lnTo>
                    <a:pt x="230155" y="118254"/>
                  </a:lnTo>
                  <a:lnTo>
                    <a:pt x="248143" y="118042"/>
                  </a:lnTo>
                  <a:lnTo>
                    <a:pt x="268434" y="123499"/>
                  </a:lnTo>
                  <a:lnTo>
                    <a:pt x="283273" y="132373"/>
                  </a:lnTo>
                  <a:lnTo>
                    <a:pt x="284099" y="133890"/>
                  </a:lnTo>
                  <a:lnTo>
                    <a:pt x="285423" y="143451"/>
                  </a:lnTo>
                  <a:lnTo>
                    <a:pt x="285532" y="146236"/>
                  </a:lnTo>
                  <a:lnTo>
                    <a:pt x="260874" y="188602"/>
                  </a:lnTo>
                  <a:lnTo>
                    <a:pt x="229793" y="224447"/>
                  </a:lnTo>
                  <a:lnTo>
                    <a:pt x="186465" y="268717"/>
                  </a:lnTo>
                  <a:lnTo>
                    <a:pt x="162249" y="290085"/>
                  </a:lnTo>
                  <a:lnTo>
                    <a:pt x="122709" y="313272"/>
                  </a:lnTo>
                  <a:lnTo>
                    <a:pt x="91259" y="329733"/>
                  </a:lnTo>
                  <a:lnTo>
                    <a:pt x="54388" y="330506"/>
                  </a:lnTo>
                  <a:lnTo>
                    <a:pt x="50149" y="328486"/>
                  </a:lnTo>
                  <a:lnTo>
                    <a:pt x="35718" y="3125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SMARTInkShape-152"/>
            <p:cNvSpPr/>
            <p:nvPr>
              <p:custDataLst>
                <p:tags r:id="rId40"/>
              </p:custDataLst>
            </p:nvPr>
          </p:nvSpPr>
          <p:spPr>
            <a:xfrm>
              <a:off x="8018859" y="5139271"/>
              <a:ext cx="517922" cy="415940"/>
            </a:xfrm>
            <a:custGeom>
              <a:avLst/>
              <a:gdLst/>
              <a:ahLst/>
              <a:cxnLst/>
              <a:rect l="0" t="0" r="0" b="0"/>
              <a:pathLst>
                <a:path w="517922" h="415940">
                  <a:moveTo>
                    <a:pt x="0" y="227471"/>
                  </a:moveTo>
                  <a:lnTo>
                    <a:pt x="0" y="227471"/>
                  </a:lnTo>
                  <a:lnTo>
                    <a:pt x="43950" y="199947"/>
                  </a:lnTo>
                  <a:lnTo>
                    <a:pt x="63844" y="173675"/>
                  </a:lnTo>
                  <a:lnTo>
                    <a:pt x="79456" y="132839"/>
                  </a:lnTo>
                  <a:lnTo>
                    <a:pt x="83932" y="106037"/>
                  </a:lnTo>
                  <a:lnTo>
                    <a:pt x="80871" y="64050"/>
                  </a:lnTo>
                  <a:lnTo>
                    <a:pt x="73682" y="28017"/>
                  </a:lnTo>
                  <a:lnTo>
                    <a:pt x="68136" y="11163"/>
                  </a:lnTo>
                  <a:lnTo>
                    <a:pt x="64275" y="5875"/>
                  </a:lnTo>
                  <a:lnTo>
                    <a:pt x="54694" y="0"/>
                  </a:lnTo>
                  <a:lnTo>
                    <a:pt x="49362" y="417"/>
                  </a:lnTo>
                  <a:lnTo>
                    <a:pt x="38144" y="6173"/>
                  </a:lnTo>
                  <a:lnTo>
                    <a:pt x="29190" y="17991"/>
                  </a:lnTo>
                  <a:lnTo>
                    <a:pt x="18571" y="46671"/>
                  </a:lnTo>
                  <a:lnTo>
                    <a:pt x="11786" y="89234"/>
                  </a:lnTo>
                  <a:lnTo>
                    <a:pt x="10200" y="124361"/>
                  </a:lnTo>
                  <a:lnTo>
                    <a:pt x="9494" y="166431"/>
                  </a:lnTo>
                  <a:lnTo>
                    <a:pt x="11826" y="208941"/>
                  </a:lnTo>
                  <a:lnTo>
                    <a:pt x="17161" y="251977"/>
                  </a:lnTo>
                  <a:lnTo>
                    <a:pt x="21363" y="274566"/>
                  </a:lnTo>
                  <a:lnTo>
                    <a:pt x="31322" y="317856"/>
                  </a:lnTo>
                  <a:lnTo>
                    <a:pt x="42364" y="353631"/>
                  </a:lnTo>
                  <a:lnTo>
                    <a:pt x="64476" y="392182"/>
                  </a:lnTo>
                  <a:lnTo>
                    <a:pt x="85139" y="412975"/>
                  </a:lnTo>
                  <a:lnTo>
                    <a:pt x="92478" y="415632"/>
                  </a:lnTo>
                  <a:lnTo>
                    <a:pt x="108570" y="415939"/>
                  </a:lnTo>
                  <a:lnTo>
                    <a:pt x="122998" y="407478"/>
                  </a:lnTo>
                  <a:lnTo>
                    <a:pt x="153171" y="373050"/>
                  </a:lnTo>
                  <a:lnTo>
                    <a:pt x="174258" y="339618"/>
                  </a:lnTo>
                  <a:lnTo>
                    <a:pt x="193074" y="304577"/>
                  </a:lnTo>
                  <a:lnTo>
                    <a:pt x="211216" y="269058"/>
                  </a:lnTo>
                  <a:lnTo>
                    <a:pt x="235125" y="224478"/>
                  </a:lnTo>
                  <a:lnTo>
                    <a:pt x="252009" y="208173"/>
                  </a:lnTo>
                  <a:lnTo>
                    <a:pt x="263735" y="202901"/>
                  </a:lnTo>
                  <a:lnTo>
                    <a:pt x="270343" y="201668"/>
                  </a:lnTo>
                  <a:lnTo>
                    <a:pt x="273495" y="202332"/>
                  </a:lnTo>
                  <a:lnTo>
                    <a:pt x="279641" y="205714"/>
                  </a:lnTo>
                  <a:lnTo>
                    <a:pt x="302383" y="246556"/>
                  </a:lnTo>
                  <a:lnTo>
                    <a:pt x="317662" y="282283"/>
                  </a:lnTo>
                  <a:lnTo>
                    <a:pt x="327589" y="321237"/>
                  </a:lnTo>
                  <a:lnTo>
                    <a:pt x="330349" y="351732"/>
                  </a:lnTo>
                  <a:lnTo>
                    <a:pt x="330397" y="314307"/>
                  </a:lnTo>
                  <a:lnTo>
                    <a:pt x="331390" y="272442"/>
                  </a:lnTo>
                  <a:lnTo>
                    <a:pt x="338520" y="231756"/>
                  </a:lnTo>
                  <a:lnTo>
                    <a:pt x="352759" y="188282"/>
                  </a:lnTo>
                  <a:lnTo>
                    <a:pt x="370537" y="145965"/>
                  </a:lnTo>
                  <a:lnTo>
                    <a:pt x="395207" y="114686"/>
                  </a:lnTo>
                  <a:lnTo>
                    <a:pt x="426220" y="94393"/>
                  </a:lnTo>
                  <a:lnTo>
                    <a:pt x="463869" y="86531"/>
                  </a:lnTo>
                  <a:lnTo>
                    <a:pt x="472957" y="85886"/>
                  </a:lnTo>
                  <a:lnTo>
                    <a:pt x="490991" y="90461"/>
                  </a:lnTo>
                  <a:lnTo>
                    <a:pt x="517921" y="1024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SMARTInkShape-153"/>
            <p:cNvSpPr/>
            <p:nvPr>
              <p:custDataLst>
                <p:tags r:id="rId41"/>
              </p:custDataLst>
            </p:nvPr>
          </p:nvSpPr>
          <p:spPr>
            <a:xfrm>
              <a:off x="8590433" y="5214938"/>
              <a:ext cx="241028" cy="297246"/>
            </a:xfrm>
            <a:custGeom>
              <a:avLst/>
              <a:gdLst/>
              <a:ahLst/>
              <a:cxnLst/>
              <a:rect l="0" t="0" r="0" b="0"/>
              <a:pathLst>
                <a:path w="241028" h="297246">
                  <a:moveTo>
                    <a:pt x="124941" y="0"/>
                  </a:moveTo>
                  <a:lnTo>
                    <a:pt x="124941" y="0"/>
                  </a:lnTo>
                  <a:lnTo>
                    <a:pt x="87018" y="9480"/>
                  </a:lnTo>
                  <a:lnTo>
                    <a:pt x="63109" y="24719"/>
                  </a:lnTo>
                  <a:lnTo>
                    <a:pt x="35844" y="60902"/>
                  </a:lnTo>
                  <a:lnTo>
                    <a:pt x="19858" y="92552"/>
                  </a:lnTo>
                  <a:lnTo>
                    <a:pt x="9446" y="126462"/>
                  </a:lnTo>
                  <a:lnTo>
                    <a:pt x="4158" y="158731"/>
                  </a:lnTo>
                  <a:lnTo>
                    <a:pt x="1179" y="199496"/>
                  </a:lnTo>
                  <a:lnTo>
                    <a:pt x="36" y="243438"/>
                  </a:lnTo>
                  <a:lnTo>
                    <a:pt x="0" y="245636"/>
                  </a:lnTo>
                  <a:lnTo>
                    <a:pt x="1959" y="246109"/>
                  </a:lnTo>
                  <a:lnTo>
                    <a:pt x="9429" y="243988"/>
                  </a:lnTo>
                  <a:lnTo>
                    <a:pt x="41909" y="216496"/>
                  </a:lnTo>
                  <a:lnTo>
                    <a:pt x="65472" y="179062"/>
                  </a:lnTo>
                  <a:lnTo>
                    <a:pt x="83289" y="144115"/>
                  </a:lnTo>
                  <a:lnTo>
                    <a:pt x="101133" y="103775"/>
                  </a:lnTo>
                  <a:lnTo>
                    <a:pt x="122297" y="59377"/>
                  </a:lnTo>
                  <a:lnTo>
                    <a:pt x="140882" y="21726"/>
                  </a:lnTo>
                  <a:lnTo>
                    <a:pt x="142514" y="20437"/>
                  </a:lnTo>
                  <a:lnTo>
                    <a:pt x="146974" y="19005"/>
                  </a:lnTo>
                  <a:lnTo>
                    <a:pt x="148560" y="19615"/>
                  </a:lnTo>
                  <a:lnTo>
                    <a:pt x="149616" y="21014"/>
                  </a:lnTo>
                  <a:lnTo>
                    <a:pt x="157588" y="48407"/>
                  </a:lnTo>
                  <a:lnTo>
                    <a:pt x="160744" y="80378"/>
                  </a:lnTo>
                  <a:lnTo>
                    <a:pt x="166527" y="121821"/>
                  </a:lnTo>
                  <a:lnTo>
                    <a:pt x="168229" y="154353"/>
                  </a:lnTo>
                  <a:lnTo>
                    <a:pt x="171631" y="186010"/>
                  </a:lnTo>
                  <a:lnTo>
                    <a:pt x="177443" y="216615"/>
                  </a:lnTo>
                  <a:lnTo>
                    <a:pt x="190877" y="259753"/>
                  </a:lnTo>
                  <a:lnTo>
                    <a:pt x="198234" y="282132"/>
                  </a:lnTo>
                  <a:lnTo>
                    <a:pt x="202577" y="289292"/>
                  </a:lnTo>
                  <a:lnTo>
                    <a:pt x="207456" y="294063"/>
                  </a:lnTo>
                  <a:lnTo>
                    <a:pt x="212694" y="297245"/>
                  </a:lnTo>
                  <a:lnTo>
                    <a:pt x="217177" y="296389"/>
                  </a:lnTo>
                  <a:lnTo>
                    <a:pt x="221159" y="292842"/>
                  </a:lnTo>
                  <a:lnTo>
                    <a:pt x="228228" y="278980"/>
                  </a:lnTo>
                  <a:lnTo>
                    <a:pt x="240192" y="235346"/>
                  </a:lnTo>
                  <a:lnTo>
                    <a:pt x="241027" y="2321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SMARTInkShape-154"/>
            <p:cNvSpPr/>
            <p:nvPr>
              <p:custDataLst>
                <p:tags r:id="rId42"/>
              </p:custDataLst>
            </p:nvPr>
          </p:nvSpPr>
          <p:spPr>
            <a:xfrm>
              <a:off x="8983265" y="5009555"/>
              <a:ext cx="28680" cy="392907"/>
            </a:xfrm>
            <a:custGeom>
              <a:avLst/>
              <a:gdLst/>
              <a:ahLst/>
              <a:cxnLst/>
              <a:rect l="0" t="0" r="0" b="0"/>
              <a:pathLst>
                <a:path w="28680" h="392907">
                  <a:moveTo>
                    <a:pt x="0" y="0"/>
                  </a:moveTo>
                  <a:lnTo>
                    <a:pt x="0" y="0"/>
                  </a:lnTo>
                  <a:lnTo>
                    <a:pt x="2646" y="31750"/>
                  </a:lnTo>
                  <a:lnTo>
                    <a:pt x="4741" y="56885"/>
                  </a:lnTo>
                  <a:lnTo>
                    <a:pt x="8122" y="100431"/>
                  </a:lnTo>
                  <a:lnTo>
                    <a:pt x="12360" y="156251"/>
                  </a:lnTo>
                  <a:lnTo>
                    <a:pt x="17169" y="220253"/>
                  </a:lnTo>
                  <a:lnTo>
                    <a:pt x="21369" y="272843"/>
                  </a:lnTo>
                  <a:lnTo>
                    <a:pt x="25160" y="317824"/>
                  </a:lnTo>
                  <a:lnTo>
                    <a:pt x="28679" y="357734"/>
                  </a:lnTo>
                  <a:lnTo>
                    <a:pt x="27057" y="379381"/>
                  </a:lnTo>
                  <a:lnTo>
                    <a:pt x="22008" y="388850"/>
                  </a:lnTo>
                  <a:lnTo>
                    <a:pt x="0" y="3929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SMARTInkShape-155"/>
            <p:cNvSpPr/>
            <p:nvPr>
              <p:custDataLst>
                <p:tags r:id="rId43"/>
              </p:custDataLst>
            </p:nvPr>
          </p:nvSpPr>
          <p:spPr>
            <a:xfrm>
              <a:off x="8840390" y="5045273"/>
              <a:ext cx="928689" cy="410058"/>
            </a:xfrm>
            <a:custGeom>
              <a:avLst/>
              <a:gdLst/>
              <a:ahLst/>
              <a:cxnLst/>
              <a:rect l="0" t="0" r="0" b="0"/>
              <a:pathLst>
                <a:path w="928689" h="410058">
                  <a:moveTo>
                    <a:pt x="0" y="223243"/>
                  </a:moveTo>
                  <a:lnTo>
                    <a:pt x="0" y="223243"/>
                  </a:lnTo>
                  <a:lnTo>
                    <a:pt x="34396" y="220597"/>
                  </a:lnTo>
                  <a:lnTo>
                    <a:pt x="61626" y="218502"/>
                  </a:lnTo>
                  <a:lnTo>
                    <a:pt x="89701" y="212145"/>
                  </a:lnTo>
                  <a:lnTo>
                    <a:pt x="118341" y="202946"/>
                  </a:lnTo>
                  <a:lnTo>
                    <a:pt x="147355" y="191851"/>
                  </a:lnTo>
                  <a:lnTo>
                    <a:pt x="175628" y="177511"/>
                  </a:lnTo>
                  <a:lnTo>
                    <a:pt x="203405" y="161005"/>
                  </a:lnTo>
                  <a:lnTo>
                    <a:pt x="230854" y="143055"/>
                  </a:lnTo>
                  <a:lnTo>
                    <a:pt x="266644" y="125757"/>
                  </a:lnTo>
                  <a:lnTo>
                    <a:pt x="278966" y="122533"/>
                  </a:lnTo>
                  <a:lnTo>
                    <a:pt x="287180" y="123361"/>
                  </a:lnTo>
                  <a:lnTo>
                    <a:pt x="292656" y="126889"/>
                  </a:lnTo>
                  <a:lnTo>
                    <a:pt x="296307" y="132218"/>
                  </a:lnTo>
                  <a:lnTo>
                    <a:pt x="297719" y="151368"/>
                  </a:lnTo>
                  <a:lnTo>
                    <a:pt x="292935" y="190040"/>
                  </a:lnTo>
                  <a:lnTo>
                    <a:pt x="287952" y="219399"/>
                  </a:lnTo>
                  <a:lnTo>
                    <a:pt x="282429" y="252292"/>
                  </a:lnTo>
                  <a:lnTo>
                    <a:pt x="276668" y="284109"/>
                  </a:lnTo>
                  <a:lnTo>
                    <a:pt x="270490" y="327266"/>
                  </a:lnTo>
                  <a:lnTo>
                    <a:pt x="268404" y="367924"/>
                  </a:lnTo>
                  <a:lnTo>
                    <a:pt x="272784" y="388701"/>
                  </a:lnTo>
                  <a:lnTo>
                    <a:pt x="280366" y="402684"/>
                  </a:lnTo>
                  <a:lnTo>
                    <a:pt x="284145" y="405379"/>
                  </a:lnTo>
                  <a:lnTo>
                    <a:pt x="293635" y="408372"/>
                  </a:lnTo>
                  <a:lnTo>
                    <a:pt x="310136" y="410057"/>
                  </a:lnTo>
                  <a:lnTo>
                    <a:pt x="321724" y="405159"/>
                  </a:lnTo>
                  <a:lnTo>
                    <a:pt x="350073" y="381106"/>
                  </a:lnTo>
                  <a:lnTo>
                    <a:pt x="377206" y="339569"/>
                  </a:lnTo>
                  <a:lnTo>
                    <a:pt x="395641" y="298940"/>
                  </a:lnTo>
                  <a:lnTo>
                    <a:pt x="412679" y="255483"/>
                  </a:lnTo>
                  <a:lnTo>
                    <a:pt x="423460" y="211188"/>
                  </a:lnTo>
                  <a:lnTo>
                    <a:pt x="427095" y="167636"/>
                  </a:lnTo>
                  <a:lnTo>
                    <a:pt x="427180" y="129155"/>
                  </a:lnTo>
                  <a:lnTo>
                    <a:pt x="421362" y="96587"/>
                  </a:lnTo>
                  <a:lnTo>
                    <a:pt x="416136" y="87576"/>
                  </a:lnTo>
                  <a:lnTo>
                    <a:pt x="410508" y="83571"/>
                  </a:lnTo>
                  <a:lnTo>
                    <a:pt x="401760" y="81316"/>
                  </a:lnTo>
                  <a:lnTo>
                    <a:pt x="398808" y="81000"/>
                  </a:lnTo>
                  <a:lnTo>
                    <a:pt x="385175" y="85296"/>
                  </a:lnTo>
                  <a:lnTo>
                    <a:pt x="376902" y="92810"/>
                  </a:lnTo>
                  <a:lnTo>
                    <a:pt x="363507" y="113803"/>
                  </a:lnTo>
                  <a:lnTo>
                    <a:pt x="362394" y="119525"/>
                  </a:lnTo>
                  <a:lnTo>
                    <a:pt x="363801" y="131174"/>
                  </a:lnTo>
                  <a:lnTo>
                    <a:pt x="386255" y="142967"/>
                  </a:lnTo>
                  <a:lnTo>
                    <a:pt x="418725" y="152838"/>
                  </a:lnTo>
                  <a:lnTo>
                    <a:pt x="459315" y="159386"/>
                  </a:lnTo>
                  <a:lnTo>
                    <a:pt x="497470" y="167170"/>
                  </a:lnTo>
                  <a:lnTo>
                    <a:pt x="538762" y="177745"/>
                  </a:lnTo>
                  <a:lnTo>
                    <a:pt x="576572" y="198848"/>
                  </a:lnTo>
                  <a:lnTo>
                    <a:pt x="619612" y="227354"/>
                  </a:lnTo>
                  <a:lnTo>
                    <a:pt x="627388" y="231936"/>
                  </a:lnTo>
                  <a:lnTo>
                    <a:pt x="632572" y="236976"/>
                  </a:lnTo>
                  <a:lnTo>
                    <a:pt x="648163" y="270036"/>
                  </a:lnTo>
                  <a:lnTo>
                    <a:pt x="651379" y="288225"/>
                  </a:lnTo>
                  <a:lnTo>
                    <a:pt x="651864" y="303451"/>
                  </a:lnTo>
                  <a:lnTo>
                    <a:pt x="652858" y="288328"/>
                  </a:lnTo>
                  <a:lnTo>
                    <a:pt x="661581" y="249769"/>
                  </a:lnTo>
                  <a:lnTo>
                    <a:pt x="670074" y="219157"/>
                  </a:lnTo>
                  <a:lnTo>
                    <a:pt x="687079" y="185708"/>
                  </a:lnTo>
                  <a:lnTo>
                    <a:pt x="710512" y="153643"/>
                  </a:lnTo>
                  <a:lnTo>
                    <a:pt x="738455" y="122857"/>
                  </a:lnTo>
                  <a:lnTo>
                    <a:pt x="770717" y="92637"/>
                  </a:lnTo>
                  <a:lnTo>
                    <a:pt x="807547" y="67961"/>
                  </a:lnTo>
                  <a:lnTo>
                    <a:pt x="847068" y="46080"/>
                  </a:lnTo>
                  <a:lnTo>
                    <a:pt x="887780" y="23126"/>
                  </a:lnTo>
                  <a:lnTo>
                    <a:pt x="9286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9" name="SMARTInkShape-156"/>
          <p:cNvSpPr/>
          <p:nvPr>
            <p:custDataLst>
              <p:tags r:id="rId8"/>
            </p:custDataLst>
          </p:nvPr>
        </p:nvSpPr>
        <p:spPr>
          <a:xfrm>
            <a:off x="5652492" y="6027539"/>
            <a:ext cx="258962" cy="70335"/>
          </a:xfrm>
          <a:custGeom>
            <a:avLst/>
            <a:gdLst/>
            <a:ahLst/>
            <a:cxnLst/>
            <a:rect l="0" t="0" r="0" b="0"/>
            <a:pathLst>
              <a:path w="258962" h="70335">
                <a:moveTo>
                  <a:pt x="0" y="53578"/>
                </a:moveTo>
                <a:lnTo>
                  <a:pt x="0" y="53578"/>
                </a:lnTo>
                <a:lnTo>
                  <a:pt x="39798" y="65852"/>
                </a:lnTo>
                <a:lnTo>
                  <a:pt x="79409" y="70334"/>
                </a:lnTo>
                <a:lnTo>
                  <a:pt x="120638" y="66479"/>
                </a:lnTo>
                <a:lnTo>
                  <a:pt x="160862" y="55171"/>
                </a:lnTo>
                <a:lnTo>
                  <a:pt x="203350" y="34857"/>
                </a:lnTo>
                <a:lnTo>
                  <a:pt x="246787" y="7824"/>
                </a:lnTo>
                <a:lnTo>
                  <a:pt x="25896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8" name="SMARTInkShape-Group37"/>
          <p:cNvGrpSpPr/>
          <p:nvPr/>
        </p:nvGrpSpPr>
        <p:grpSpPr>
          <a:xfrm>
            <a:off x="6143625" y="5671502"/>
            <a:ext cx="2596614" cy="596017"/>
            <a:chOff x="6143625" y="5671502"/>
            <a:chExt cx="2596614" cy="596017"/>
          </a:xfrm>
        </p:grpSpPr>
        <p:sp>
          <p:nvSpPr>
            <p:cNvPr id="180" name="SMARTInkShape-157"/>
            <p:cNvSpPr/>
            <p:nvPr>
              <p:custDataLst>
                <p:tags r:id="rId25"/>
              </p:custDataLst>
            </p:nvPr>
          </p:nvSpPr>
          <p:spPr>
            <a:xfrm>
              <a:off x="6143625" y="5848945"/>
              <a:ext cx="89297" cy="354263"/>
            </a:xfrm>
            <a:custGeom>
              <a:avLst/>
              <a:gdLst/>
              <a:ahLst/>
              <a:cxnLst/>
              <a:rect l="0" t="0" r="0" b="0"/>
              <a:pathLst>
                <a:path w="89297" h="354263">
                  <a:moveTo>
                    <a:pt x="0" y="0"/>
                  </a:moveTo>
                  <a:lnTo>
                    <a:pt x="0" y="0"/>
                  </a:lnTo>
                  <a:lnTo>
                    <a:pt x="3968" y="20836"/>
                  </a:lnTo>
                  <a:lnTo>
                    <a:pt x="10583" y="55563"/>
                  </a:lnTo>
                  <a:lnTo>
                    <a:pt x="18961" y="99549"/>
                  </a:lnTo>
                  <a:lnTo>
                    <a:pt x="26532" y="141773"/>
                  </a:lnTo>
                  <a:lnTo>
                    <a:pt x="33562" y="182820"/>
                  </a:lnTo>
                  <a:lnTo>
                    <a:pt x="40235" y="223083"/>
                  </a:lnTo>
                  <a:lnTo>
                    <a:pt x="45675" y="252902"/>
                  </a:lnTo>
                  <a:lnTo>
                    <a:pt x="54365" y="293972"/>
                  </a:lnTo>
                  <a:lnTo>
                    <a:pt x="68028" y="336469"/>
                  </a:lnTo>
                  <a:lnTo>
                    <a:pt x="74221" y="347317"/>
                  </a:lnTo>
                  <a:lnTo>
                    <a:pt x="80282" y="352801"/>
                  </a:lnTo>
                  <a:lnTo>
                    <a:pt x="83287" y="354262"/>
                  </a:lnTo>
                  <a:lnTo>
                    <a:pt x="85290" y="353253"/>
                  </a:lnTo>
                  <a:lnTo>
                    <a:pt x="86626" y="350596"/>
                  </a:lnTo>
                  <a:lnTo>
                    <a:pt x="89296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SMARTInkShape-158"/>
            <p:cNvSpPr/>
            <p:nvPr>
              <p:custDataLst>
                <p:tags r:id="rId26"/>
              </p:custDataLst>
            </p:nvPr>
          </p:nvSpPr>
          <p:spPr>
            <a:xfrm>
              <a:off x="6313289" y="5896051"/>
              <a:ext cx="312539" cy="283293"/>
            </a:xfrm>
            <a:custGeom>
              <a:avLst/>
              <a:gdLst/>
              <a:ahLst/>
              <a:cxnLst/>
              <a:rect l="0" t="0" r="0" b="0"/>
              <a:pathLst>
                <a:path w="312539" h="283293">
                  <a:moveTo>
                    <a:pt x="0" y="15402"/>
                  </a:moveTo>
                  <a:lnTo>
                    <a:pt x="0" y="15402"/>
                  </a:lnTo>
                  <a:lnTo>
                    <a:pt x="12274" y="56191"/>
                  </a:lnTo>
                  <a:lnTo>
                    <a:pt x="18188" y="92531"/>
                  </a:lnTo>
                  <a:lnTo>
                    <a:pt x="29642" y="127441"/>
                  </a:lnTo>
                  <a:lnTo>
                    <a:pt x="37164" y="166407"/>
                  </a:lnTo>
                  <a:lnTo>
                    <a:pt x="43663" y="209765"/>
                  </a:lnTo>
                  <a:lnTo>
                    <a:pt x="44562" y="232976"/>
                  </a:lnTo>
                  <a:lnTo>
                    <a:pt x="44591" y="232881"/>
                  </a:lnTo>
                  <a:lnTo>
                    <a:pt x="44647" y="189632"/>
                  </a:lnTo>
                  <a:lnTo>
                    <a:pt x="44647" y="154338"/>
                  </a:lnTo>
                  <a:lnTo>
                    <a:pt x="47294" y="115108"/>
                  </a:lnTo>
                  <a:lnTo>
                    <a:pt x="52336" y="71036"/>
                  </a:lnTo>
                  <a:lnTo>
                    <a:pt x="70196" y="27248"/>
                  </a:lnTo>
                  <a:lnTo>
                    <a:pt x="77831" y="14713"/>
                  </a:lnTo>
                  <a:lnTo>
                    <a:pt x="87840" y="5835"/>
                  </a:lnTo>
                  <a:lnTo>
                    <a:pt x="98901" y="1228"/>
                  </a:lnTo>
                  <a:lnTo>
                    <a:pt x="104630" y="0"/>
                  </a:lnTo>
                  <a:lnTo>
                    <a:pt x="113640" y="1281"/>
                  </a:lnTo>
                  <a:lnTo>
                    <a:pt x="143912" y="20047"/>
                  </a:lnTo>
                  <a:lnTo>
                    <a:pt x="163136" y="38717"/>
                  </a:lnTo>
                  <a:lnTo>
                    <a:pt x="187409" y="79575"/>
                  </a:lnTo>
                  <a:lnTo>
                    <a:pt x="205349" y="116768"/>
                  </a:lnTo>
                  <a:lnTo>
                    <a:pt x="217274" y="145781"/>
                  </a:lnTo>
                  <a:lnTo>
                    <a:pt x="229188" y="178519"/>
                  </a:lnTo>
                  <a:lnTo>
                    <a:pt x="247052" y="216200"/>
                  </a:lnTo>
                  <a:lnTo>
                    <a:pt x="270866" y="254606"/>
                  </a:lnTo>
                  <a:lnTo>
                    <a:pt x="282774" y="269220"/>
                  </a:lnTo>
                  <a:lnTo>
                    <a:pt x="294679" y="277038"/>
                  </a:lnTo>
                  <a:lnTo>
                    <a:pt x="312538" y="283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SMARTInkShape-159"/>
            <p:cNvSpPr/>
            <p:nvPr>
              <p:custDataLst>
                <p:tags r:id="rId27"/>
              </p:custDataLst>
            </p:nvPr>
          </p:nvSpPr>
          <p:spPr>
            <a:xfrm>
              <a:off x="6632470" y="5750997"/>
              <a:ext cx="1049959" cy="516522"/>
            </a:xfrm>
            <a:custGeom>
              <a:avLst/>
              <a:gdLst/>
              <a:ahLst/>
              <a:cxnLst/>
              <a:rect l="0" t="0" r="0" b="0"/>
              <a:pathLst>
                <a:path w="1049959" h="516522">
                  <a:moveTo>
                    <a:pt x="207670" y="303331"/>
                  </a:moveTo>
                  <a:lnTo>
                    <a:pt x="207670" y="303331"/>
                  </a:lnTo>
                  <a:lnTo>
                    <a:pt x="218951" y="263533"/>
                  </a:lnTo>
                  <a:lnTo>
                    <a:pt x="216745" y="233331"/>
                  </a:lnTo>
                  <a:lnTo>
                    <a:pt x="212365" y="214673"/>
                  </a:lnTo>
                  <a:lnTo>
                    <a:pt x="201819" y="199105"/>
                  </a:lnTo>
                  <a:lnTo>
                    <a:pt x="170795" y="172941"/>
                  </a:lnTo>
                  <a:lnTo>
                    <a:pt x="140079" y="159414"/>
                  </a:lnTo>
                  <a:lnTo>
                    <a:pt x="117438" y="157678"/>
                  </a:lnTo>
                  <a:lnTo>
                    <a:pt x="95137" y="161205"/>
                  </a:lnTo>
                  <a:lnTo>
                    <a:pt x="65847" y="175340"/>
                  </a:lnTo>
                  <a:lnTo>
                    <a:pt x="39310" y="198931"/>
                  </a:lnTo>
                  <a:lnTo>
                    <a:pt x="19430" y="231607"/>
                  </a:lnTo>
                  <a:lnTo>
                    <a:pt x="6816" y="274253"/>
                  </a:lnTo>
                  <a:lnTo>
                    <a:pt x="0" y="310582"/>
                  </a:lnTo>
                  <a:lnTo>
                    <a:pt x="4247" y="349879"/>
                  </a:lnTo>
                  <a:lnTo>
                    <a:pt x="14073" y="390495"/>
                  </a:lnTo>
                  <a:lnTo>
                    <a:pt x="21747" y="431697"/>
                  </a:lnTo>
                  <a:lnTo>
                    <a:pt x="28464" y="465224"/>
                  </a:lnTo>
                  <a:lnTo>
                    <a:pt x="37825" y="498474"/>
                  </a:lnTo>
                  <a:lnTo>
                    <a:pt x="43878" y="509123"/>
                  </a:lnTo>
                  <a:lnTo>
                    <a:pt x="49876" y="513857"/>
                  </a:lnTo>
                  <a:lnTo>
                    <a:pt x="68312" y="516521"/>
                  </a:lnTo>
                  <a:lnTo>
                    <a:pt x="84218" y="511853"/>
                  </a:lnTo>
                  <a:lnTo>
                    <a:pt x="109907" y="495422"/>
                  </a:lnTo>
                  <a:lnTo>
                    <a:pt x="126517" y="478994"/>
                  </a:lnTo>
                  <a:lnTo>
                    <a:pt x="147024" y="446440"/>
                  </a:lnTo>
                  <a:lnTo>
                    <a:pt x="165668" y="404824"/>
                  </a:lnTo>
                  <a:lnTo>
                    <a:pt x="177757" y="372251"/>
                  </a:lnTo>
                  <a:lnTo>
                    <a:pt x="189745" y="340577"/>
                  </a:lnTo>
                  <a:lnTo>
                    <a:pt x="201688" y="308970"/>
                  </a:lnTo>
                  <a:lnTo>
                    <a:pt x="213611" y="275080"/>
                  </a:lnTo>
                  <a:lnTo>
                    <a:pt x="222878" y="240173"/>
                  </a:lnTo>
                  <a:lnTo>
                    <a:pt x="230305" y="204816"/>
                  </a:lnTo>
                  <a:lnTo>
                    <a:pt x="236911" y="169257"/>
                  </a:lnTo>
                  <a:lnTo>
                    <a:pt x="243156" y="136255"/>
                  </a:lnTo>
                  <a:lnTo>
                    <a:pt x="247254" y="105052"/>
                  </a:lnTo>
                  <a:lnTo>
                    <a:pt x="243983" y="61578"/>
                  </a:lnTo>
                  <a:lnTo>
                    <a:pt x="235910" y="19222"/>
                  </a:lnTo>
                  <a:lnTo>
                    <a:pt x="234433" y="16691"/>
                  </a:lnTo>
                  <a:lnTo>
                    <a:pt x="232457" y="15995"/>
                  </a:lnTo>
                  <a:lnTo>
                    <a:pt x="230148" y="16524"/>
                  </a:lnTo>
                  <a:lnTo>
                    <a:pt x="228608" y="19853"/>
                  </a:lnTo>
                  <a:lnTo>
                    <a:pt x="225935" y="59515"/>
                  </a:lnTo>
                  <a:lnTo>
                    <a:pt x="225711" y="89465"/>
                  </a:lnTo>
                  <a:lnTo>
                    <a:pt x="224618" y="125928"/>
                  </a:lnTo>
                  <a:lnTo>
                    <a:pt x="220824" y="165285"/>
                  </a:lnTo>
                  <a:lnTo>
                    <a:pt x="218478" y="208574"/>
                  </a:lnTo>
                  <a:lnTo>
                    <a:pt x="217852" y="231230"/>
                  </a:lnTo>
                  <a:lnTo>
                    <a:pt x="222449" y="274924"/>
                  </a:lnTo>
                  <a:lnTo>
                    <a:pt x="231106" y="318487"/>
                  </a:lnTo>
                  <a:lnTo>
                    <a:pt x="236192" y="341216"/>
                  </a:lnTo>
                  <a:lnTo>
                    <a:pt x="249120" y="384661"/>
                  </a:lnTo>
                  <a:lnTo>
                    <a:pt x="268095" y="420506"/>
                  </a:lnTo>
                  <a:lnTo>
                    <a:pt x="291610" y="459097"/>
                  </a:lnTo>
                  <a:lnTo>
                    <a:pt x="315886" y="484641"/>
                  </a:lnTo>
                  <a:lnTo>
                    <a:pt x="333157" y="493054"/>
                  </a:lnTo>
                  <a:lnTo>
                    <a:pt x="368498" y="498454"/>
                  </a:lnTo>
                  <a:lnTo>
                    <a:pt x="399962" y="489909"/>
                  </a:lnTo>
                  <a:lnTo>
                    <a:pt x="436008" y="448431"/>
                  </a:lnTo>
                  <a:lnTo>
                    <a:pt x="458122" y="417924"/>
                  </a:lnTo>
                  <a:lnTo>
                    <a:pt x="474850" y="391633"/>
                  </a:lnTo>
                  <a:lnTo>
                    <a:pt x="487985" y="368152"/>
                  </a:lnTo>
                  <a:lnTo>
                    <a:pt x="506880" y="325195"/>
                  </a:lnTo>
                  <a:lnTo>
                    <a:pt x="518585" y="282952"/>
                  </a:lnTo>
                  <a:lnTo>
                    <a:pt x="524448" y="238380"/>
                  </a:lnTo>
                  <a:lnTo>
                    <a:pt x="526012" y="215382"/>
                  </a:lnTo>
                  <a:lnTo>
                    <a:pt x="527055" y="192112"/>
                  </a:lnTo>
                  <a:lnTo>
                    <a:pt x="527750" y="168662"/>
                  </a:lnTo>
                  <a:lnTo>
                    <a:pt x="528213" y="145091"/>
                  </a:lnTo>
                  <a:lnTo>
                    <a:pt x="528727" y="103026"/>
                  </a:lnTo>
                  <a:lnTo>
                    <a:pt x="528956" y="67462"/>
                  </a:lnTo>
                  <a:lnTo>
                    <a:pt x="527101" y="32691"/>
                  </a:lnTo>
                  <a:lnTo>
                    <a:pt x="519634" y="19996"/>
                  </a:lnTo>
                  <a:lnTo>
                    <a:pt x="512346" y="13693"/>
                  </a:lnTo>
                  <a:lnTo>
                    <a:pt x="509014" y="12013"/>
                  </a:lnTo>
                  <a:lnTo>
                    <a:pt x="505800" y="11884"/>
                  </a:lnTo>
                  <a:lnTo>
                    <a:pt x="499584" y="14387"/>
                  </a:lnTo>
                  <a:lnTo>
                    <a:pt x="478585" y="32677"/>
                  </a:lnTo>
                  <a:lnTo>
                    <a:pt x="466321" y="68607"/>
                  </a:lnTo>
                  <a:lnTo>
                    <a:pt x="457495" y="96247"/>
                  </a:lnTo>
                  <a:lnTo>
                    <a:pt x="450619" y="120626"/>
                  </a:lnTo>
                  <a:lnTo>
                    <a:pt x="440332" y="163590"/>
                  </a:lnTo>
                  <a:lnTo>
                    <a:pt x="435099" y="205174"/>
                  </a:lnTo>
                  <a:lnTo>
                    <a:pt x="432772" y="246807"/>
                  </a:lnTo>
                  <a:lnTo>
                    <a:pt x="431740" y="288462"/>
                  </a:lnTo>
                  <a:lnTo>
                    <a:pt x="433926" y="327480"/>
                  </a:lnTo>
                  <a:lnTo>
                    <a:pt x="439197" y="362681"/>
                  </a:lnTo>
                  <a:lnTo>
                    <a:pt x="453322" y="403819"/>
                  </a:lnTo>
                  <a:lnTo>
                    <a:pt x="464353" y="425383"/>
                  </a:lnTo>
                  <a:lnTo>
                    <a:pt x="471066" y="432324"/>
                  </a:lnTo>
                  <a:lnTo>
                    <a:pt x="486461" y="440036"/>
                  </a:lnTo>
                  <a:lnTo>
                    <a:pt x="494734" y="440108"/>
                  </a:lnTo>
                  <a:lnTo>
                    <a:pt x="511863" y="434896"/>
                  </a:lnTo>
                  <a:lnTo>
                    <a:pt x="526753" y="423320"/>
                  </a:lnTo>
                  <a:lnTo>
                    <a:pt x="557221" y="382154"/>
                  </a:lnTo>
                  <a:lnTo>
                    <a:pt x="583100" y="340687"/>
                  </a:lnTo>
                  <a:lnTo>
                    <a:pt x="609619" y="296982"/>
                  </a:lnTo>
                  <a:lnTo>
                    <a:pt x="634774" y="259523"/>
                  </a:lnTo>
                  <a:lnTo>
                    <a:pt x="654133" y="234438"/>
                  </a:lnTo>
                  <a:lnTo>
                    <a:pt x="677952" y="203824"/>
                  </a:lnTo>
                  <a:lnTo>
                    <a:pt x="696808" y="175477"/>
                  </a:lnTo>
                  <a:lnTo>
                    <a:pt x="712357" y="148642"/>
                  </a:lnTo>
                  <a:lnTo>
                    <a:pt x="725698" y="122815"/>
                  </a:lnTo>
                  <a:lnTo>
                    <a:pt x="745814" y="83534"/>
                  </a:lnTo>
                  <a:lnTo>
                    <a:pt x="765649" y="41753"/>
                  </a:lnTo>
                  <a:lnTo>
                    <a:pt x="778936" y="663"/>
                  </a:lnTo>
                  <a:lnTo>
                    <a:pt x="776420" y="140"/>
                  </a:lnTo>
                  <a:lnTo>
                    <a:pt x="774360" y="0"/>
                  </a:lnTo>
                  <a:lnTo>
                    <a:pt x="769426" y="2492"/>
                  </a:lnTo>
                  <a:lnTo>
                    <a:pt x="739876" y="30200"/>
                  </a:lnTo>
                  <a:lnTo>
                    <a:pt x="714155" y="71080"/>
                  </a:lnTo>
                  <a:lnTo>
                    <a:pt x="696958" y="112587"/>
                  </a:lnTo>
                  <a:lnTo>
                    <a:pt x="688723" y="145134"/>
                  </a:lnTo>
                  <a:lnTo>
                    <a:pt x="684402" y="176797"/>
                  </a:lnTo>
                  <a:lnTo>
                    <a:pt x="683473" y="208399"/>
                  </a:lnTo>
                  <a:lnTo>
                    <a:pt x="686367" y="242287"/>
                  </a:lnTo>
                  <a:lnTo>
                    <a:pt x="693607" y="274546"/>
                  </a:lnTo>
                  <a:lnTo>
                    <a:pt x="708838" y="317953"/>
                  </a:lnTo>
                  <a:lnTo>
                    <a:pt x="731763" y="358695"/>
                  </a:lnTo>
                  <a:lnTo>
                    <a:pt x="748839" y="370270"/>
                  </a:lnTo>
                  <a:lnTo>
                    <a:pt x="768666" y="376739"/>
                  </a:lnTo>
                  <a:lnTo>
                    <a:pt x="787400" y="376305"/>
                  </a:lnTo>
                  <a:lnTo>
                    <a:pt x="819422" y="361002"/>
                  </a:lnTo>
                  <a:lnTo>
                    <a:pt x="849305" y="332875"/>
                  </a:lnTo>
                  <a:lnTo>
                    <a:pt x="872270" y="289926"/>
                  </a:lnTo>
                  <a:lnTo>
                    <a:pt x="888017" y="259339"/>
                  </a:lnTo>
                  <a:lnTo>
                    <a:pt x="903945" y="229209"/>
                  </a:lnTo>
                  <a:lnTo>
                    <a:pt x="924068" y="185347"/>
                  </a:lnTo>
                  <a:lnTo>
                    <a:pt x="943591" y="145782"/>
                  </a:lnTo>
                  <a:lnTo>
                    <a:pt x="968414" y="104347"/>
                  </a:lnTo>
                  <a:lnTo>
                    <a:pt x="970817" y="102214"/>
                  </a:lnTo>
                  <a:lnTo>
                    <a:pt x="972419" y="101784"/>
                  </a:lnTo>
                  <a:lnTo>
                    <a:pt x="973488" y="102490"/>
                  </a:lnTo>
                  <a:lnTo>
                    <a:pt x="987795" y="145347"/>
                  </a:lnTo>
                  <a:lnTo>
                    <a:pt x="1000728" y="184422"/>
                  </a:lnTo>
                  <a:lnTo>
                    <a:pt x="1008609" y="217740"/>
                  </a:lnTo>
                  <a:lnTo>
                    <a:pt x="1018727" y="255700"/>
                  </a:lnTo>
                  <a:lnTo>
                    <a:pt x="1027192" y="293076"/>
                  </a:lnTo>
                  <a:lnTo>
                    <a:pt x="1034261" y="328539"/>
                  </a:lnTo>
                  <a:lnTo>
                    <a:pt x="1043819" y="372426"/>
                  </a:lnTo>
                  <a:lnTo>
                    <a:pt x="1049919" y="387949"/>
                  </a:lnTo>
                  <a:lnTo>
                    <a:pt x="1049958" y="391493"/>
                  </a:lnTo>
                  <a:lnTo>
                    <a:pt x="1048000" y="392862"/>
                  </a:lnTo>
                  <a:lnTo>
                    <a:pt x="1044711" y="392785"/>
                  </a:lnTo>
                  <a:lnTo>
                    <a:pt x="1035763" y="387406"/>
                  </a:lnTo>
                  <a:lnTo>
                    <a:pt x="1020271" y="3747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SMARTInkShape-160"/>
            <p:cNvSpPr/>
            <p:nvPr>
              <p:custDataLst>
                <p:tags r:id="rId28"/>
              </p:custDataLst>
            </p:nvPr>
          </p:nvSpPr>
          <p:spPr>
            <a:xfrm>
              <a:off x="7572374" y="5804296"/>
              <a:ext cx="53579" cy="8931"/>
            </a:xfrm>
            <a:custGeom>
              <a:avLst/>
              <a:gdLst/>
              <a:ahLst/>
              <a:cxnLst/>
              <a:rect l="0" t="0" r="0" b="0"/>
              <a:pathLst>
                <a:path w="53579" h="8931">
                  <a:moveTo>
                    <a:pt x="0" y="8930"/>
                  </a:moveTo>
                  <a:lnTo>
                    <a:pt x="0" y="8930"/>
                  </a:lnTo>
                  <a:lnTo>
                    <a:pt x="42408" y="1863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SMARTInkShape-161"/>
            <p:cNvSpPr/>
            <p:nvPr>
              <p:custDataLst>
                <p:tags r:id="rId29"/>
              </p:custDataLst>
            </p:nvPr>
          </p:nvSpPr>
          <p:spPr>
            <a:xfrm>
              <a:off x="7715761" y="5759648"/>
              <a:ext cx="256694" cy="469849"/>
            </a:xfrm>
            <a:custGeom>
              <a:avLst/>
              <a:gdLst/>
              <a:ahLst/>
              <a:cxnLst/>
              <a:rect l="0" t="0" r="0" b="0"/>
              <a:pathLst>
                <a:path w="256694" h="469849">
                  <a:moveTo>
                    <a:pt x="187012" y="0"/>
                  </a:moveTo>
                  <a:lnTo>
                    <a:pt x="187012" y="0"/>
                  </a:lnTo>
                  <a:lnTo>
                    <a:pt x="146223" y="33662"/>
                  </a:lnTo>
                  <a:lnTo>
                    <a:pt x="109883" y="62891"/>
                  </a:lnTo>
                  <a:lnTo>
                    <a:pt x="73981" y="97238"/>
                  </a:lnTo>
                  <a:lnTo>
                    <a:pt x="39198" y="138392"/>
                  </a:lnTo>
                  <a:lnTo>
                    <a:pt x="12577" y="180022"/>
                  </a:lnTo>
                  <a:lnTo>
                    <a:pt x="1212" y="221703"/>
                  </a:lnTo>
                  <a:lnTo>
                    <a:pt x="0" y="229070"/>
                  </a:lnTo>
                  <a:lnTo>
                    <a:pt x="2362" y="233439"/>
                  </a:lnTo>
                  <a:lnTo>
                    <a:pt x="4381" y="235994"/>
                  </a:lnTo>
                  <a:lnTo>
                    <a:pt x="14562" y="238832"/>
                  </a:lnTo>
                  <a:lnTo>
                    <a:pt x="54869" y="240803"/>
                  </a:lnTo>
                  <a:lnTo>
                    <a:pt x="94171" y="242005"/>
                  </a:lnTo>
                  <a:lnTo>
                    <a:pt x="117180" y="243688"/>
                  </a:lnTo>
                  <a:lnTo>
                    <a:pt x="143434" y="245803"/>
                  </a:lnTo>
                  <a:lnTo>
                    <a:pt x="180542" y="248152"/>
                  </a:lnTo>
                  <a:lnTo>
                    <a:pt x="223879" y="254400"/>
                  </a:lnTo>
                  <a:lnTo>
                    <a:pt x="245120" y="267091"/>
                  </a:lnTo>
                  <a:lnTo>
                    <a:pt x="252525" y="277788"/>
                  </a:lnTo>
                  <a:lnTo>
                    <a:pt x="256693" y="294967"/>
                  </a:lnTo>
                  <a:lnTo>
                    <a:pt x="256677" y="307706"/>
                  </a:lnTo>
                  <a:lnTo>
                    <a:pt x="245918" y="348798"/>
                  </a:lnTo>
                  <a:lnTo>
                    <a:pt x="224511" y="390332"/>
                  </a:lnTo>
                  <a:lnTo>
                    <a:pt x="201945" y="428470"/>
                  </a:lnTo>
                  <a:lnTo>
                    <a:pt x="184434" y="460955"/>
                  </a:lnTo>
                  <a:lnTo>
                    <a:pt x="180332" y="465061"/>
                  </a:lnTo>
                  <a:lnTo>
                    <a:pt x="170484" y="469624"/>
                  </a:lnTo>
                  <a:lnTo>
                    <a:pt x="166071" y="469848"/>
                  </a:lnTo>
                  <a:lnTo>
                    <a:pt x="158522" y="467452"/>
                  </a:lnTo>
                  <a:lnTo>
                    <a:pt x="151860" y="457788"/>
                  </a:lnTo>
                  <a:lnTo>
                    <a:pt x="142363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SMARTInkShape-162"/>
            <p:cNvSpPr/>
            <p:nvPr>
              <p:custDataLst>
                <p:tags r:id="rId30"/>
              </p:custDataLst>
            </p:nvPr>
          </p:nvSpPr>
          <p:spPr>
            <a:xfrm>
              <a:off x="8090296" y="5965031"/>
              <a:ext cx="25072" cy="134810"/>
            </a:xfrm>
            <a:custGeom>
              <a:avLst/>
              <a:gdLst/>
              <a:ahLst/>
              <a:cxnLst/>
              <a:rect l="0" t="0" r="0" b="0"/>
              <a:pathLst>
                <a:path w="25072" h="134810">
                  <a:moveTo>
                    <a:pt x="0" y="0"/>
                  </a:moveTo>
                  <a:lnTo>
                    <a:pt x="0" y="0"/>
                  </a:lnTo>
                  <a:lnTo>
                    <a:pt x="4741" y="42664"/>
                  </a:lnTo>
                  <a:lnTo>
                    <a:pt x="9713" y="74193"/>
                  </a:lnTo>
                  <a:lnTo>
                    <a:pt x="20990" y="117291"/>
                  </a:lnTo>
                  <a:lnTo>
                    <a:pt x="25071" y="133751"/>
                  </a:lnTo>
                  <a:lnTo>
                    <a:pt x="24651" y="134809"/>
                  </a:lnTo>
                  <a:lnTo>
                    <a:pt x="17859" y="1250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SMARTInkShape-163"/>
            <p:cNvSpPr/>
            <p:nvPr>
              <p:custDataLst>
                <p:tags r:id="rId31"/>
              </p:custDataLst>
            </p:nvPr>
          </p:nvSpPr>
          <p:spPr>
            <a:xfrm>
              <a:off x="8009929" y="5723929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SMARTInkShape-164"/>
            <p:cNvSpPr/>
            <p:nvPr>
              <p:custDataLst>
                <p:tags r:id="rId32"/>
              </p:custDataLst>
            </p:nvPr>
          </p:nvSpPr>
          <p:spPr>
            <a:xfrm>
              <a:off x="8313538" y="5671502"/>
              <a:ext cx="426701" cy="432042"/>
            </a:xfrm>
            <a:custGeom>
              <a:avLst/>
              <a:gdLst/>
              <a:ahLst/>
              <a:cxnLst/>
              <a:rect l="0" t="0" r="0" b="0"/>
              <a:pathLst>
                <a:path w="426701" h="432042">
                  <a:moveTo>
                    <a:pt x="0" y="356037"/>
                  </a:moveTo>
                  <a:lnTo>
                    <a:pt x="0" y="356037"/>
                  </a:lnTo>
                  <a:lnTo>
                    <a:pt x="18963" y="389220"/>
                  </a:lnTo>
                  <a:lnTo>
                    <a:pt x="45677" y="425025"/>
                  </a:lnTo>
                  <a:lnTo>
                    <a:pt x="54366" y="431347"/>
                  </a:lnTo>
                  <a:lnTo>
                    <a:pt x="58072" y="432041"/>
                  </a:lnTo>
                  <a:lnTo>
                    <a:pt x="61535" y="431511"/>
                  </a:lnTo>
                  <a:lnTo>
                    <a:pt x="64835" y="430165"/>
                  </a:lnTo>
                  <a:lnTo>
                    <a:pt x="71150" y="423378"/>
                  </a:lnTo>
                  <a:lnTo>
                    <a:pt x="83288" y="402853"/>
                  </a:lnTo>
                  <a:lnTo>
                    <a:pt x="92257" y="371342"/>
                  </a:lnTo>
                  <a:lnTo>
                    <a:pt x="98221" y="339357"/>
                  </a:lnTo>
                  <a:lnTo>
                    <a:pt x="105168" y="300999"/>
                  </a:lnTo>
                  <a:lnTo>
                    <a:pt x="114872" y="257492"/>
                  </a:lnTo>
                  <a:lnTo>
                    <a:pt x="120237" y="234778"/>
                  </a:lnTo>
                  <a:lnTo>
                    <a:pt x="125799" y="211697"/>
                  </a:lnTo>
                  <a:lnTo>
                    <a:pt x="138262" y="168855"/>
                  </a:lnTo>
                  <a:lnTo>
                    <a:pt x="161021" y="126391"/>
                  </a:lnTo>
                  <a:lnTo>
                    <a:pt x="174422" y="115066"/>
                  </a:lnTo>
                  <a:lnTo>
                    <a:pt x="186992" y="110032"/>
                  </a:lnTo>
                  <a:lnTo>
                    <a:pt x="193123" y="108691"/>
                  </a:lnTo>
                  <a:lnTo>
                    <a:pt x="205227" y="109844"/>
                  </a:lnTo>
                  <a:lnTo>
                    <a:pt x="211232" y="111542"/>
                  </a:lnTo>
                  <a:lnTo>
                    <a:pt x="220551" y="118718"/>
                  </a:lnTo>
                  <a:lnTo>
                    <a:pt x="251610" y="156828"/>
                  </a:lnTo>
                  <a:lnTo>
                    <a:pt x="271767" y="193729"/>
                  </a:lnTo>
                  <a:lnTo>
                    <a:pt x="287010" y="221625"/>
                  </a:lnTo>
                  <a:lnTo>
                    <a:pt x="298410" y="261937"/>
                  </a:lnTo>
                  <a:lnTo>
                    <a:pt x="316841" y="292360"/>
                  </a:lnTo>
                  <a:lnTo>
                    <a:pt x="339035" y="311151"/>
                  </a:lnTo>
                  <a:lnTo>
                    <a:pt x="343982" y="311318"/>
                  </a:lnTo>
                  <a:lnTo>
                    <a:pt x="356472" y="301886"/>
                  </a:lnTo>
                  <a:lnTo>
                    <a:pt x="382440" y="264664"/>
                  </a:lnTo>
                  <a:lnTo>
                    <a:pt x="397968" y="221498"/>
                  </a:lnTo>
                  <a:lnTo>
                    <a:pt x="404417" y="191070"/>
                  </a:lnTo>
                  <a:lnTo>
                    <a:pt x="410589" y="160349"/>
                  </a:lnTo>
                  <a:lnTo>
                    <a:pt x="415647" y="130158"/>
                  </a:lnTo>
                  <a:lnTo>
                    <a:pt x="419489" y="86262"/>
                  </a:lnTo>
                  <a:lnTo>
                    <a:pt x="425478" y="49665"/>
                  </a:lnTo>
                  <a:lnTo>
                    <a:pt x="426700" y="25370"/>
                  </a:lnTo>
                  <a:lnTo>
                    <a:pt x="420815" y="2734"/>
                  </a:lnTo>
                  <a:lnTo>
                    <a:pt x="419449" y="1439"/>
                  </a:lnTo>
                  <a:lnTo>
                    <a:pt x="415288" y="0"/>
                  </a:lnTo>
                  <a:lnTo>
                    <a:pt x="412788" y="609"/>
                  </a:lnTo>
                  <a:lnTo>
                    <a:pt x="403538" y="7198"/>
                  </a:lnTo>
                  <a:lnTo>
                    <a:pt x="372723" y="41779"/>
                  </a:lnTo>
                  <a:lnTo>
                    <a:pt x="352311" y="79259"/>
                  </a:lnTo>
                  <a:lnTo>
                    <a:pt x="333694" y="121782"/>
                  </a:lnTo>
                  <a:lnTo>
                    <a:pt x="320351" y="161062"/>
                  </a:lnTo>
                  <a:lnTo>
                    <a:pt x="314854" y="197834"/>
                  </a:lnTo>
                  <a:lnTo>
                    <a:pt x="307853" y="237695"/>
                  </a:lnTo>
                  <a:lnTo>
                    <a:pt x="309795" y="252508"/>
                  </a:lnTo>
                  <a:lnTo>
                    <a:pt x="340424" y="268352"/>
                  </a:lnTo>
                  <a:lnTo>
                    <a:pt x="379503" y="282339"/>
                  </a:lnTo>
                  <a:lnTo>
                    <a:pt x="410766" y="2935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9" name="SMARTInkShape-165"/>
          <p:cNvSpPr/>
          <p:nvPr>
            <p:custDataLst>
              <p:tags r:id="rId9"/>
            </p:custDataLst>
          </p:nvPr>
        </p:nvSpPr>
        <p:spPr>
          <a:xfrm>
            <a:off x="223242" y="5991820"/>
            <a:ext cx="508993" cy="223243"/>
          </a:xfrm>
          <a:custGeom>
            <a:avLst/>
            <a:gdLst/>
            <a:ahLst/>
            <a:cxnLst/>
            <a:rect l="0" t="0" r="0" b="0"/>
            <a:pathLst>
              <a:path w="508993" h="223243">
                <a:moveTo>
                  <a:pt x="0" y="223242"/>
                </a:moveTo>
                <a:lnTo>
                  <a:pt x="0" y="223242"/>
                </a:lnTo>
                <a:lnTo>
                  <a:pt x="29104" y="217950"/>
                </a:lnTo>
                <a:lnTo>
                  <a:pt x="71474" y="208984"/>
                </a:lnTo>
                <a:lnTo>
                  <a:pt x="103535" y="198385"/>
                </a:lnTo>
                <a:lnTo>
                  <a:pt x="138950" y="184413"/>
                </a:lnTo>
                <a:lnTo>
                  <a:pt x="177842" y="165305"/>
                </a:lnTo>
                <a:lnTo>
                  <a:pt x="218278" y="136969"/>
                </a:lnTo>
                <a:lnTo>
                  <a:pt x="240769" y="123063"/>
                </a:lnTo>
                <a:lnTo>
                  <a:pt x="264692" y="109823"/>
                </a:lnTo>
                <a:lnTo>
                  <a:pt x="289571" y="97027"/>
                </a:lnTo>
                <a:lnTo>
                  <a:pt x="316079" y="84529"/>
                </a:lnTo>
                <a:lnTo>
                  <a:pt x="343672" y="72228"/>
                </a:lnTo>
                <a:lnTo>
                  <a:pt x="371990" y="60058"/>
                </a:lnTo>
                <a:lnTo>
                  <a:pt x="399798" y="47977"/>
                </a:lnTo>
                <a:lnTo>
                  <a:pt x="427266" y="35953"/>
                </a:lnTo>
                <a:lnTo>
                  <a:pt x="454508" y="23969"/>
                </a:lnTo>
                <a:lnTo>
                  <a:pt x="508992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2" name="SMARTInkShape-Group39"/>
          <p:cNvGrpSpPr/>
          <p:nvPr/>
        </p:nvGrpSpPr>
        <p:grpSpPr>
          <a:xfrm>
            <a:off x="973939" y="5866804"/>
            <a:ext cx="472671" cy="512575"/>
            <a:chOff x="973939" y="5866804"/>
            <a:chExt cx="472671" cy="512575"/>
          </a:xfrm>
        </p:grpSpPr>
        <p:sp>
          <p:nvSpPr>
            <p:cNvPr id="190" name="SMARTInkShape-166"/>
            <p:cNvSpPr/>
            <p:nvPr>
              <p:custDataLst>
                <p:tags r:id="rId23"/>
              </p:custDataLst>
            </p:nvPr>
          </p:nvSpPr>
          <p:spPr>
            <a:xfrm>
              <a:off x="973939" y="5866804"/>
              <a:ext cx="21128" cy="512575"/>
            </a:xfrm>
            <a:custGeom>
              <a:avLst/>
              <a:gdLst/>
              <a:ahLst/>
              <a:cxnLst/>
              <a:rect l="0" t="0" r="0" b="0"/>
              <a:pathLst>
                <a:path w="21128" h="512575">
                  <a:moveTo>
                    <a:pt x="8327" y="0"/>
                  </a:moveTo>
                  <a:lnTo>
                    <a:pt x="8327" y="0"/>
                  </a:lnTo>
                  <a:lnTo>
                    <a:pt x="13067" y="42664"/>
                  </a:lnTo>
                  <a:lnTo>
                    <a:pt x="18040" y="74193"/>
                  </a:lnTo>
                  <a:lnTo>
                    <a:pt x="21127" y="116903"/>
                  </a:lnTo>
                  <a:lnTo>
                    <a:pt x="18976" y="147207"/>
                  </a:lnTo>
                  <a:lnTo>
                    <a:pt x="18021" y="180520"/>
                  </a:lnTo>
                  <a:lnTo>
                    <a:pt x="14951" y="215169"/>
                  </a:lnTo>
                  <a:lnTo>
                    <a:pt x="11271" y="251404"/>
                  </a:lnTo>
                  <a:lnTo>
                    <a:pt x="9635" y="290660"/>
                  </a:lnTo>
                  <a:lnTo>
                    <a:pt x="6263" y="331258"/>
                  </a:lnTo>
                  <a:lnTo>
                    <a:pt x="2448" y="371460"/>
                  </a:lnTo>
                  <a:lnTo>
                    <a:pt x="753" y="409171"/>
                  </a:lnTo>
                  <a:lnTo>
                    <a:pt x="0" y="443130"/>
                  </a:lnTo>
                  <a:lnTo>
                    <a:pt x="2221" y="484847"/>
                  </a:lnTo>
                  <a:lnTo>
                    <a:pt x="7121" y="511389"/>
                  </a:lnTo>
                  <a:lnTo>
                    <a:pt x="8515" y="512574"/>
                  </a:lnTo>
                  <a:lnTo>
                    <a:pt x="10436" y="512373"/>
                  </a:lnTo>
                  <a:lnTo>
                    <a:pt x="12710" y="511245"/>
                  </a:lnTo>
                  <a:lnTo>
                    <a:pt x="15236" y="499411"/>
                  </a:lnTo>
                  <a:lnTo>
                    <a:pt x="17256" y="47327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SMARTInkShape-167"/>
            <p:cNvSpPr/>
            <p:nvPr>
              <p:custDataLst>
                <p:tags r:id="rId24"/>
              </p:custDataLst>
            </p:nvPr>
          </p:nvSpPr>
          <p:spPr>
            <a:xfrm>
              <a:off x="1107281" y="5939018"/>
              <a:ext cx="339329" cy="435338"/>
            </a:xfrm>
            <a:custGeom>
              <a:avLst/>
              <a:gdLst/>
              <a:ahLst/>
              <a:cxnLst/>
              <a:rect l="0" t="0" r="0" b="0"/>
              <a:pathLst>
                <a:path w="339329" h="435338">
                  <a:moveTo>
                    <a:pt x="0" y="26013"/>
                  </a:moveTo>
                  <a:lnTo>
                    <a:pt x="0" y="26013"/>
                  </a:lnTo>
                  <a:lnTo>
                    <a:pt x="25540" y="2458"/>
                  </a:lnTo>
                  <a:lnTo>
                    <a:pt x="30917" y="387"/>
                  </a:lnTo>
                  <a:lnTo>
                    <a:pt x="35494" y="0"/>
                  </a:lnTo>
                  <a:lnTo>
                    <a:pt x="38546" y="1726"/>
                  </a:lnTo>
                  <a:lnTo>
                    <a:pt x="40580" y="4860"/>
                  </a:lnTo>
                  <a:lnTo>
                    <a:pt x="42841" y="14628"/>
                  </a:lnTo>
                  <a:lnTo>
                    <a:pt x="44411" y="58394"/>
                  </a:lnTo>
                  <a:lnTo>
                    <a:pt x="39838" y="97012"/>
                  </a:lnTo>
                  <a:lnTo>
                    <a:pt x="32199" y="139875"/>
                  </a:lnTo>
                  <a:lnTo>
                    <a:pt x="29193" y="171868"/>
                  </a:lnTo>
                  <a:lnTo>
                    <a:pt x="26866" y="204939"/>
                  </a:lnTo>
                  <a:lnTo>
                    <a:pt x="22524" y="236174"/>
                  </a:lnTo>
                  <a:lnTo>
                    <a:pt x="19241" y="276908"/>
                  </a:lnTo>
                  <a:lnTo>
                    <a:pt x="18133" y="317115"/>
                  </a:lnTo>
                  <a:lnTo>
                    <a:pt x="17981" y="328363"/>
                  </a:lnTo>
                  <a:lnTo>
                    <a:pt x="17870" y="287942"/>
                  </a:lnTo>
                  <a:lnTo>
                    <a:pt x="22603" y="249583"/>
                  </a:lnTo>
                  <a:lnTo>
                    <a:pt x="35030" y="206798"/>
                  </a:lnTo>
                  <a:lnTo>
                    <a:pt x="51279" y="167442"/>
                  </a:lnTo>
                  <a:lnTo>
                    <a:pt x="73402" y="125906"/>
                  </a:lnTo>
                  <a:lnTo>
                    <a:pt x="98809" y="86920"/>
                  </a:lnTo>
                  <a:lnTo>
                    <a:pt x="134061" y="46313"/>
                  </a:lnTo>
                  <a:lnTo>
                    <a:pt x="159776" y="26626"/>
                  </a:lnTo>
                  <a:lnTo>
                    <a:pt x="180405" y="19911"/>
                  </a:lnTo>
                  <a:lnTo>
                    <a:pt x="192959" y="18340"/>
                  </a:lnTo>
                  <a:lnTo>
                    <a:pt x="211182" y="22196"/>
                  </a:lnTo>
                  <a:lnTo>
                    <a:pt x="223174" y="32255"/>
                  </a:lnTo>
                  <a:lnTo>
                    <a:pt x="234126" y="47639"/>
                  </a:lnTo>
                  <a:lnTo>
                    <a:pt x="245870" y="80597"/>
                  </a:lnTo>
                  <a:lnTo>
                    <a:pt x="252481" y="110796"/>
                  </a:lnTo>
                  <a:lnTo>
                    <a:pt x="256081" y="146707"/>
                  </a:lnTo>
                  <a:lnTo>
                    <a:pt x="258673" y="186811"/>
                  </a:lnTo>
                  <a:lnTo>
                    <a:pt x="263133" y="231093"/>
                  </a:lnTo>
                  <a:lnTo>
                    <a:pt x="266703" y="254014"/>
                  </a:lnTo>
                  <a:lnTo>
                    <a:pt x="271068" y="277232"/>
                  </a:lnTo>
                  <a:lnTo>
                    <a:pt x="275962" y="300649"/>
                  </a:lnTo>
                  <a:lnTo>
                    <a:pt x="284046" y="342542"/>
                  </a:lnTo>
                  <a:lnTo>
                    <a:pt x="291938" y="379021"/>
                  </a:lnTo>
                  <a:lnTo>
                    <a:pt x="307538" y="418893"/>
                  </a:lnTo>
                  <a:lnTo>
                    <a:pt x="318916" y="433129"/>
                  </a:lnTo>
                  <a:lnTo>
                    <a:pt x="323735" y="435337"/>
                  </a:lnTo>
                  <a:lnTo>
                    <a:pt x="327941" y="434826"/>
                  </a:lnTo>
                  <a:lnTo>
                    <a:pt x="339328" y="4278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9" name="SMARTInkShape-Group40"/>
          <p:cNvGrpSpPr/>
          <p:nvPr/>
        </p:nvGrpSpPr>
        <p:grpSpPr>
          <a:xfrm>
            <a:off x="1699239" y="5759648"/>
            <a:ext cx="1560098" cy="589077"/>
            <a:chOff x="1699239" y="5759648"/>
            <a:chExt cx="1560098" cy="589077"/>
          </a:xfrm>
        </p:grpSpPr>
        <p:sp>
          <p:nvSpPr>
            <p:cNvPr id="193" name="SMARTInkShape-168"/>
            <p:cNvSpPr/>
            <p:nvPr>
              <p:custDataLst>
                <p:tags r:id="rId17"/>
              </p:custDataLst>
            </p:nvPr>
          </p:nvSpPr>
          <p:spPr>
            <a:xfrm>
              <a:off x="1821656" y="5759648"/>
              <a:ext cx="44649" cy="589077"/>
            </a:xfrm>
            <a:custGeom>
              <a:avLst/>
              <a:gdLst/>
              <a:ahLst/>
              <a:cxnLst/>
              <a:rect l="0" t="0" r="0" b="0"/>
              <a:pathLst>
                <a:path w="44649" h="589077">
                  <a:moveTo>
                    <a:pt x="0" y="0"/>
                  </a:moveTo>
                  <a:lnTo>
                    <a:pt x="0" y="0"/>
                  </a:lnTo>
                  <a:lnTo>
                    <a:pt x="4741" y="33183"/>
                  </a:lnTo>
                  <a:lnTo>
                    <a:pt x="7689" y="77521"/>
                  </a:lnTo>
                  <a:lnTo>
                    <a:pt x="13302" y="122078"/>
                  </a:lnTo>
                  <a:lnTo>
                    <a:pt x="15834" y="154467"/>
                  </a:lnTo>
                  <a:lnTo>
                    <a:pt x="15967" y="188707"/>
                  </a:lnTo>
                  <a:lnTo>
                    <a:pt x="12719" y="223768"/>
                  </a:lnTo>
                  <a:lnTo>
                    <a:pt x="10614" y="261841"/>
                  </a:lnTo>
                  <a:lnTo>
                    <a:pt x="9678" y="302904"/>
                  </a:lnTo>
                  <a:lnTo>
                    <a:pt x="9429" y="324968"/>
                  </a:lnTo>
                  <a:lnTo>
                    <a:pt x="9263" y="347615"/>
                  </a:lnTo>
                  <a:lnTo>
                    <a:pt x="11724" y="391297"/>
                  </a:lnTo>
                  <a:lnTo>
                    <a:pt x="15132" y="433863"/>
                  </a:lnTo>
                  <a:lnTo>
                    <a:pt x="16647" y="475933"/>
                  </a:lnTo>
                  <a:lnTo>
                    <a:pt x="17321" y="512489"/>
                  </a:lnTo>
                  <a:lnTo>
                    <a:pt x="20346" y="555669"/>
                  </a:lnTo>
                  <a:lnTo>
                    <a:pt x="27526" y="582023"/>
                  </a:lnTo>
                  <a:lnTo>
                    <a:pt x="30257" y="587445"/>
                  </a:lnTo>
                  <a:lnTo>
                    <a:pt x="33070" y="589076"/>
                  </a:lnTo>
                  <a:lnTo>
                    <a:pt x="35937" y="588178"/>
                  </a:lnTo>
                  <a:lnTo>
                    <a:pt x="44648" y="580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SMARTInkShape-169"/>
            <p:cNvSpPr/>
            <p:nvPr>
              <p:custDataLst>
                <p:tags r:id="rId18"/>
              </p:custDataLst>
            </p:nvPr>
          </p:nvSpPr>
          <p:spPr>
            <a:xfrm>
              <a:off x="1699239" y="5848945"/>
              <a:ext cx="354590" cy="432174"/>
            </a:xfrm>
            <a:custGeom>
              <a:avLst/>
              <a:gdLst/>
              <a:ahLst/>
              <a:cxnLst/>
              <a:rect l="0" t="0" r="0" b="0"/>
              <a:pathLst>
                <a:path w="354590" h="432174">
                  <a:moveTo>
                    <a:pt x="327800" y="0"/>
                  </a:moveTo>
                  <a:lnTo>
                    <a:pt x="327800" y="0"/>
                  </a:lnTo>
                  <a:lnTo>
                    <a:pt x="288002" y="992"/>
                  </a:lnTo>
                  <a:lnTo>
                    <a:pt x="255815" y="7129"/>
                  </a:lnTo>
                  <a:lnTo>
                    <a:pt x="217726" y="16223"/>
                  </a:lnTo>
                  <a:lnTo>
                    <a:pt x="184722" y="31045"/>
                  </a:lnTo>
                  <a:lnTo>
                    <a:pt x="145397" y="48005"/>
                  </a:lnTo>
                  <a:lnTo>
                    <a:pt x="108170" y="65596"/>
                  </a:lnTo>
                  <a:lnTo>
                    <a:pt x="72004" y="83377"/>
                  </a:lnTo>
                  <a:lnTo>
                    <a:pt x="29520" y="107163"/>
                  </a:lnTo>
                  <a:lnTo>
                    <a:pt x="10556" y="125017"/>
                  </a:lnTo>
                  <a:lnTo>
                    <a:pt x="1299" y="140230"/>
                  </a:lnTo>
                  <a:lnTo>
                    <a:pt x="0" y="144088"/>
                  </a:lnTo>
                  <a:lnTo>
                    <a:pt x="126" y="146660"/>
                  </a:lnTo>
                  <a:lnTo>
                    <a:pt x="1202" y="148376"/>
                  </a:lnTo>
                  <a:lnTo>
                    <a:pt x="23200" y="164033"/>
                  </a:lnTo>
                  <a:lnTo>
                    <a:pt x="39662" y="167996"/>
                  </a:lnTo>
                  <a:lnTo>
                    <a:pt x="70131" y="168342"/>
                  </a:lnTo>
                  <a:lnTo>
                    <a:pt x="113658" y="161932"/>
                  </a:lnTo>
                  <a:lnTo>
                    <a:pt x="147255" y="159979"/>
                  </a:lnTo>
                  <a:lnTo>
                    <a:pt x="175381" y="151917"/>
                  </a:lnTo>
                  <a:lnTo>
                    <a:pt x="153841" y="166824"/>
                  </a:lnTo>
                  <a:lnTo>
                    <a:pt x="116828" y="202397"/>
                  </a:lnTo>
                  <a:lnTo>
                    <a:pt x="87688" y="240768"/>
                  </a:lnTo>
                  <a:lnTo>
                    <a:pt x="60203" y="283556"/>
                  </a:lnTo>
                  <a:lnTo>
                    <a:pt x="26233" y="328202"/>
                  </a:lnTo>
                  <a:lnTo>
                    <a:pt x="12669" y="356536"/>
                  </a:lnTo>
                  <a:lnTo>
                    <a:pt x="9148" y="374758"/>
                  </a:lnTo>
                  <a:lnTo>
                    <a:pt x="12875" y="390132"/>
                  </a:lnTo>
                  <a:lnTo>
                    <a:pt x="26695" y="411429"/>
                  </a:lnTo>
                  <a:lnTo>
                    <a:pt x="45438" y="421987"/>
                  </a:lnTo>
                  <a:lnTo>
                    <a:pt x="69843" y="431398"/>
                  </a:lnTo>
                  <a:lnTo>
                    <a:pt x="87145" y="432173"/>
                  </a:lnTo>
                  <a:lnTo>
                    <a:pt x="118911" y="427030"/>
                  </a:lnTo>
                  <a:lnTo>
                    <a:pt x="162389" y="416576"/>
                  </a:lnTo>
                  <a:lnTo>
                    <a:pt x="194753" y="404419"/>
                  </a:lnTo>
                  <a:lnTo>
                    <a:pt x="225673" y="385786"/>
                  </a:lnTo>
                  <a:lnTo>
                    <a:pt x="258598" y="364275"/>
                  </a:lnTo>
                  <a:lnTo>
                    <a:pt x="292083" y="341486"/>
                  </a:lnTo>
                  <a:lnTo>
                    <a:pt x="333864" y="310312"/>
                  </a:lnTo>
                  <a:lnTo>
                    <a:pt x="354589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SMARTInkShape-170"/>
            <p:cNvSpPr/>
            <p:nvPr>
              <p:custDataLst>
                <p:tags r:id="rId19"/>
              </p:custDataLst>
            </p:nvPr>
          </p:nvSpPr>
          <p:spPr>
            <a:xfrm>
              <a:off x="2152054" y="5895734"/>
              <a:ext cx="298846" cy="300856"/>
            </a:xfrm>
            <a:custGeom>
              <a:avLst/>
              <a:gdLst/>
              <a:ahLst/>
              <a:cxnLst/>
              <a:rect l="0" t="0" r="0" b="0"/>
              <a:pathLst>
                <a:path w="298846" h="300856">
                  <a:moveTo>
                    <a:pt x="0" y="149664"/>
                  </a:moveTo>
                  <a:lnTo>
                    <a:pt x="0" y="149664"/>
                  </a:lnTo>
                  <a:lnTo>
                    <a:pt x="9481" y="182847"/>
                  </a:lnTo>
                  <a:lnTo>
                    <a:pt x="20118" y="212964"/>
                  </a:lnTo>
                  <a:lnTo>
                    <a:pt x="52406" y="256925"/>
                  </a:lnTo>
                  <a:lnTo>
                    <a:pt x="65956" y="272742"/>
                  </a:lnTo>
                  <a:lnTo>
                    <a:pt x="102870" y="294476"/>
                  </a:lnTo>
                  <a:lnTo>
                    <a:pt x="133871" y="300088"/>
                  </a:lnTo>
                  <a:lnTo>
                    <a:pt x="147472" y="300855"/>
                  </a:lnTo>
                  <a:lnTo>
                    <a:pt x="162778" y="295905"/>
                  </a:lnTo>
                  <a:lnTo>
                    <a:pt x="188129" y="279314"/>
                  </a:lnTo>
                  <a:lnTo>
                    <a:pt x="226115" y="238395"/>
                  </a:lnTo>
                  <a:lnTo>
                    <a:pt x="256883" y="200485"/>
                  </a:lnTo>
                  <a:lnTo>
                    <a:pt x="277623" y="159814"/>
                  </a:lnTo>
                  <a:lnTo>
                    <a:pt x="290282" y="123116"/>
                  </a:lnTo>
                  <a:lnTo>
                    <a:pt x="298841" y="82999"/>
                  </a:lnTo>
                  <a:lnTo>
                    <a:pt x="298845" y="70095"/>
                  </a:lnTo>
                  <a:lnTo>
                    <a:pt x="297457" y="63876"/>
                  </a:lnTo>
                  <a:lnTo>
                    <a:pt x="281282" y="36161"/>
                  </a:lnTo>
                  <a:lnTo>
                    <a:pt x="265905" y="22159"/>
                  </a:lnTo>
                  <a:lnTo>
                    <a:pt x="236520" y="5084"/>
                  </a:lnTo>
                  <a:lnTo>
                    <a:pt x="208215" y="0"/>
                  </a:lnTo>
                  <a:lnTo>
                    <a:pt x="174693" y="3234"/>
                  </a:lnTo>
                  <a:lnTo>
                    <a:pt x="139625" y="15216"/>
                  </a:lnTo>
                  <a:lnTo>
                    <a:pt x="104099" y="36076"/>
                  </a:lnTo>
                  <a:lnTo>
                    <a:pt x="64660" y="76919"/>
                  </a:lnTo>
                  <a:lnTo>
                    <a:pt x="39378" y="120559"/>
                  </a:lnTo>
                  <a:lnTo>
                    <a:pt x="27527" y="155649"/>
                  </a:lnTo>
                  <a:lnTo>
                    <a:pt x="28273" y="155638"/>
                  </a:lnTo>
                  <a:lnTo>
                    <a:pt x="35719" y="1496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SMARTInkShape-171"/>
            <p:cNvSpPr/>
            <p:nvPr>
              <p:custDataLst>
                <p:tags r:id="rId20"/>
              </p:custDataLst>
            </p:nvPr>
          </p:nvSpPr>
          <p:spPr>
            <a:xfrm>
              <a:off x="2634258" y="5759648"/>
              <a:ext cx="258962" cy="361928"/>
            </a:xfrm>
            <a:custGeom>
              <a:avLst/>
              <a:gdLst/>
              <a:ahLst/>
              <a:cxnLst/>
              <a:rect l="0" t="0" r="0" b="0"/>
              <a:pathLst>
                <a:path w="258962" h="361928">
                  <a:moveTo>
                    <a:pt x="0" y="125016"/>
                  </a:moveTo>
                  <a:lnTo>
                    <a:pt x="0" y="125016"/>
                  </a:lnTo>
                  <a:lnTo>
                    <a:pt x="5953" y="144860"/>
                  </a:lnTo>
                  <a:lnTo>
                    <a:pt x="15875" y="177933"/>
                  </a:lnTo>
                  <a:lnTo>
                    <a:pt x="28442" y="219825"/>
                  </a:lnTo>
                  <a:lnTo>
                    <a:pt x="37813" y="250730"/>
                  </a:lnTo>
                  <a:lnTo>
                    <a:pt x="50871" y="293005"/>
                  </a:lnTo>
                  <a:lnTo>
                    <a:pt x="65273" y="319071"/>
                  </a:lnTo>
                  <a:lnTo>
                    <a:pt x="94254" y="356688"/>
                  </a:lnTo>
                  <a:lnTo>
                    <a:pt x="105059" y="361927"/>
                  </a:lnTo>
                  <a:lnTo>
                    <a:pt x="116477" y="361608"/>
                  </a:lnTo>
                  <a:lnTo>
                    <a:pt x="128166" y="357168"/>
                  </a:lnTo>
                  <a:lnTo>
                    <a:pt x="162521" y="332589"/>
                  </a:lnTo>
                  <a:lnTo>
                    <a:pt x="174096" y="315828"/>
                  </a:lnTo>
                  <a:lnTo>
                    <a:pt x="199092" y="272730"/>
                  </a:lnTo>
                  <a:lnTo>
                    <a:pt x="214543" y="237795"/>
                  </a:lnTo>
                  <a:lnTo>
                    <a:pt x="225405" y="197569"/>
                  </a:lnTo>
                  <a:lnTo>
                    <a:pt x="234907" y="158969"/>
                  </a:lnTo>
                  <a:lnTo>
                    <a:pt x="244006" y="117658"/>
                  </a:lnTo>
                  <a:lnTo>
                    <a:pt x="248246" y="78738"/>
                  </a:lnTo>
                  <a:lnTo>
                    <a:pt x="254242" y="42071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SMARTInkShape-172"/>
            <p:cNvSpPr/>
            <p:nvPr>
              <p:custDataLst>
                <p:tags r:id="rId21"/>
              </p:custDataLst>
            </p:nvPr>
          </p:nvSpPr>
          <p:spPr>
            <a:xfrm>
              <a:off x="2973586" y="5795367"/>
              <a:ext cx="116038" cy="541932"/>
            </a:xfrm>
            <a:custGeom>
              <a:avLst/>
              <a:gdLst/>
              <a:ahLst/>
              <a:cxnLst/>
              <a:rect l="0" t="0" r="0" b="0"/>
              <a:pathLst>
                <a:path w="116038" h="541932">
                  <a:moveTo>
                    <a:pt x="0" y="0"/>
                  </a:moveTo>
                  <a:lnTo>
                    <a:pt x="0" y="0"/>
                  </a:lnTo>
                  <a:lnTo>
                    <a:pt x="13229" y="34395"/>
                  </a:lnTo>
                  <a:lnTo>
                    <a:pt x="23702" y="61625"/>
                  </a:lnTo>
                  <a:lnTo>
                    <a:pt x="32669" y="85731"/>
                  </a:lnTo>
                  <a:lnTo>
                    <a:pt x="47923" y="128392"/>
                  </a:lnTo>
                  <a:lnTo>
                    <a:pt x="58672" y="169841"/>
                  </a:lnTo>
                  <a:lnTo>
                    <a:pt x="66756" y="212407"/>
                  </a:lnTo>
                  <a:lnTo>
                    <a:pt x="70300" y="234870"/>
                  </a:lnTo>
                  <a:lnTo>
                    <a:pt x="73656" y="257783"/>
                  </a:lnTo>
                  <a:lnTo>
                    <a:pt x="82676" y="301763"/>
                  </a:lnTo>
                  <a:lnTo>
                    <a:pt x="92307" y="344461"/>
                  </a:lnTo>
                  <a:lnTo>
                    <a:pt x="99895" y="386589"/>
                  </a:lnTo>
                  <a:lnTo>
                    <a:pt x="106575" y="423171"/>
                  </a:lnTo>
                  <a:lnTo>
                    <a:pt x="111858" y="455967"/>
                  </a:lnTo>
                  <a:lnTo>
                    <a:pt x="114833" y="499345"/>
                  </a:lnTo>
                  <a:lnTo>
                    <a:pt x="116037" y="541931"/>
                  </a:lnTo>
                  <a:lnTo>
                    <a:pt x="113418" y="538184"/>
                  </a:lnTo>
                  <a:lnTo>
                    <a:pt x="90925" y="496059"/>
                  </a:lnTo>
                  <a:lnTo>
                    <a:pt x="75558" y="463158"/>
                  </a:lnTo>
                  <a:lnTo>
                    <a:pt x="53578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SMARTInkShape-173"/>
            <p:cNvSpPr/>
            <p:nvPr>
              <p:custDataLst>
                <p:tags r:id="rId22"/>
              </p:custDataLst>
            </p:nvPr>
          </p:nvSpPr>
          <p:spPr>
            <a:xfrm>
              <a:off x="2848570" y="5938242"/>
              <a:ext cx="410767" cy="174405"/>
            </a:xfrm>
            <a:custGeom>
              <a:avLst/>
              <a:gdLst/>
              <a:ahLst/>
              <a:cxnLst/>
              <a:rect l="0" t="0" r="0" b="0"/>
              <a:pathLst>
                <a:path w="410767" h="174405">
                  <a:moveTo>
                    <a:pt x="0" y="169664"/>
                  </a:moveTo>
                  <a:lnTo>
                    <a:pt x="0" y="169664"/>
                  </a:lnTo>
                  <a:lnTo>
                    <a:pt x="26458" y="172309"/>
                  </a:lnTo>
                  <a:lnTo>
                    <a:pt x="47404" y="174404"/>
                  </a:lnTo>
                  <a:lnTo>
                    <a:pt x="72283" y="171832"/>
                  </a:lnTo>
                  <a:lnTo>
                    <a:pt x="99782" y="166148"/>
                  </a:lnTo>
                  <a:lnTo>
                    <a:pt x="129029" y="158391"/>
                  </a:lnTo>
                  <a:lnTo>
                    <a:pt x="159442" y="146274"/>
                  </a:lnTo>
                  <a:lnTo>
                    <a:pt x="190631" y="131250"/>
                  </a:lnTo>
                  <a:lnTo>
                    <a:pt x="222337" y="114289"/>
                  </a:lnTo>
                  <a:lnTo>
                    <a:pt x="250420" y="99013"/>
                  </a:lnTo>
                  <a:lnTo>
                    <a:pt x="276088" y="84860"/>
                  </a:lnTo>
                  <a:lnTo>
                    <a:pt x="300144" y="71456"/>
                  </a:lnTo>
                  <a:lnTo>
                    <a:pt x="323128" y="57559"/>
                  </a:lnTo>
                  <a:lnTo>
                    <a:pt x="367185" y="28890"/>
                  </a:lnTo>
                  <a:lnTo>
                    <a:pt x="41076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7" name="SMARTInkShape-Group41"/>
          <p:cNvGrpSpPr/>
          <p:nvPr/>
        </p:nvGrpSpPr>
        <p:grpSpPr>
          <a:xfrm>
            <a:off x="383977" y="17859"/>
            <a:ext cx="2115643" cy="1875236"/>
            <a:chOff x="383977" y="17859"/>
            <a:chExt cx="2115643" cy="1875236"/>
          </a:xfrm>
        </p:grpSpPr>
        <p:sp>
          <p:nvSpPr>
            <p:cNvPr id="200" name="SMARTInkShape-174"/>
            <p:cNvSpPr/>
            <p:nvPr>
              <p:custDataLst>
                <p:tags r:id="rId10"/>
              </p:custDataLst>
            </p:nvPr>
          </p:nvSpPr>
          <p:spPr>
            <a:xfrm>
              <a:off x="383977" y="1625203"/>
              <a:ext cx="205383" cy="267892"/>
            </a:xfrm>
            <a:custGeom>
              <a:avLst/>
              <a:gdLst/>
              <a:ahLst/>
              <a:cxnLst/>
              <a:rect l="0" t="0" r="0" b="0"/>
              <a:pathLst>
                <a:path w="205383" h="267892">
                  <a:moveTo>
                    <a:pt x="0" y="267891"/>
                  </a:moveTo>
                  <a:lnTo>
                    <a:pt x="0" y="267891"/>
                  </a:lnTo>
                  <a:lnTo>
                    <a:pt x="26531" y="228093"/>
                  </a:lnTo>
                  <a:lnTo>
                    <a:pt x="55585" y="188482"/>
                  </a:lnTo>
                  <a:lnTo>
                    <a:pt x="89693" y="147254"/>
                  </a:lnTo>
                  <a:lnTo>
                    <a:pt x="116203" y="112643"/>
                  </a:lnTo>
                  <a:lnTo>
                    <a:pt x="157964" y="72521"/>
                  </a:lnTo>
                  <a:lnTo>
                    <a:pt x="184718" y="43977"/>
                  </a:lnTo>
                  <a:lnTo>
                    <a:pt x="2053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SMARTInkShape-175"/>
            <p:cNvSpPr/>
            <p:nvPr>
              <p:custDataLst>
                <p:tags r:id="rId11"/>
              </p:custDataLst>
            </p:nvPr>
          </p:nvSpPr>
          <p:spPr>
            <a:xfrm>
              <a:off x="580430" y="1348383"/>
              <a:ext cx="339329" cy="250032"/>
            </a:xfrm>
            <a:custGeom>
              <a:avLst/>
              <a:gdLst/>
              <a:ahLst/>
              <a:cxnLst/>
              <a:rect l="0" t="0" r="0" b="0"/>
              <a:pathLst>
                <a:path w="339329" h="250032">
                  <a:moveTo>
                    <a:pt x="0" y="0"/>
                  </a:moveTo>
                  <a:lnTo>
                    <a:pt x="0" y="0"/>
                  </a:lnTo>
                  <a:lnTo>
                    <a:pt x="43276" y="36208"/>
                  </a:lnTo>
                  <a:lnTo>
                    <a:pt x="84836" y="71534"/>
                  </a:lnTo>
                  <a:lnTo>
                    <a:pt x="119505" y="98255"/>
                  </a:lnTo>
                  <a:lnTo>
                    <a:pt x="160638" y="133951"/>
                  </a:lnTo>
                  <a:lnTo>
                    <a:pt x="203306" y="167019"/>
                  </a:lnTo>
                  <a:lnTo>
                    <a:pt x="240691" y="192954"/>
                  </a:lnTo>
                  <a:lnTo>
                    <a:pt x="276739" y="217185"/>
                  </a:lnTo>
                  <a:lnTo>
                    <a:pt x="316717" y="242300"/>
                  </a:lnTo>
                  <a:lnTo>
                    <a:pt x="339328" y="2500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SMARTInkShape-176"/>
            <p:cNvSpPr/>
            <p:nvPr>
              <p:custDataLst>
                <p:tags r:id="rId12"/>
              </p:custDataLst>
            </p:nvPr>
          </p:nvSpPr>
          <p:spPr>
            <a:xfrm>
              <a:off x="429789" y="1031716"/>
              <a:ext cx="645221" cy="494117"/>
            </a:xfrm>
            <a:custGeom>
              <a:avLst/>
              <a:gdLst/>
              <a:ahLst/>
              <a:cxnLst/>
              <a:rect l="0" t="0" r="0" b="0"/>
              <a:pathLst>
                <a:path w="645221" h="494117">
                  <a:moveTo>
                    <a:pt x="25625" y="352386"/>
                  </a:moveTo>
                  <a:lnTo>
                    <a:pt x="25625" y="352386"/>
                  </a:lnTo>
                  <a:lnTo>
                    <a:pt x="6663" y="323943"/>
                  </a:lnTo>
                  <a:lnTo>
                    <a:pt x="0" y="296749"/>
                  </a:lnTo>
                  <a:lnTo>
                    <a:pt x="1338" y="268127"/>
                  </a:lnTo>
                  <a:lnTo>
                    <a:pt x="8547" y="238870"/>
                  </a:lnTo>
                  <a:lnTo>
                    <a:pt x="23657" y="206684"/>
                  </a:lnTo>
                  <a:lnTo>
                    <a:pt x="42610" y="171543"/>
                  </a:lnTo>
                  <a:lnTo>
                    <a:pt x="60955" y="132774"/>
                  </a:lnTo>
                  <a:lnTo>
                    <a:pt x="84322" y="97684"/>
                  </a:lnTo>
                  <a:lnTo>
                    <a:pt x="111244" y="66544"/>
                  </a:lnTo>
                  <a:lnTo>
                    <a:pt x="153299" y="28685"/>
                  </a:lnTo>
                  <a:lnTo>
                    <a:pt x="191336" y="6002"/>
                  </a:lnTo>
                  <a:lnTo>
                    <a:pt x="215691" y="0"/>
                  </a:lnTo>
                  <a:lnTo>
                    <a:pt x="237099" y="2624"/>
                  </a:lnTo>
                  <a:lnTo>
                    <a:pt x="246975" y="6102"/>
                  </a:lnTo>
                  <a:lnTo>
                    <a:pt x="263240" y="20549"/>
                  </a:lnTo>
                  <a:lnTo>
                    <a:pt x="289850" y="57422"/>
                  </a:lnTo>
                  <a:lnTo>
                    <a:pt x="303454" y="98632"/>
                  </a:lnTo>
                  <a:lnTo>
                    <a:pt x="307855" y="131458"/>
                  </a:lnTo>
                  <a:lnTo>
                    <a:pt x="310803" y="166883"/>
                  </a:lnTo>
                  <a:lnTo>
                    <a:pt x="315420" y="205778"/>
                  </a:lnTo>
                  <a:lnTo>
                    <a:pt x="315488" y="246216"/>
                  </a:lnTo>
                  <a:lnTo>
                    <a:pt x="313203" y="286348"/>
                  </a:lnTo>
                  <a:lnTo>
                    <a:pt x="312188" y="324028"/>
                  </a:lnTo>
                  <a:lnTo>
                    <a:pt x="309090" y="363264"/>
                  </a:lnTo>
                  <a:lnTo>
                    <a:pt x="303414" y="406830"/>
                  </a:lnTo>
                  <a:lnTo>
                    <a:pt x="299123" y="432338"/>
                  </a:lnTo>
                  <a:lnTo>
                    <a:pt x="291047" y="476225"/>
                  </a:lnTo>
                  <a:lnTo>
                    <a:pt x="287457" y="492422"/>
                  </a:lnTo>
                  <a:lnTo>
                    <a:pt x="285508" y="492376"/>
                  </a:lnTo>
                  <a:lnTo>
                    <a:pt x="280696" y="481742"/>
                  </a:lnTo>
                  <a:lnTo>
                    <a:pt x="272409" y="439220"/>
                  </a:lnTo>
                  <a:lnTo>
                    <a:pt x="269252" y="399578"/>
                  </a:lnTo>
                  <a:lnTo>
                    <a:pt x="269833" y="355500"/>
                  </a:lnTo>
                  <a:lnTo>
                    <a:pt x="272767" y="332634"/>
                  </a:lnTo>
                  <a:lnTo>
                    <a:pt x="276706" y="309452"/>
                  </a:lnTo>
                  <a:lnTo>
                    <a:pt x="289022" y="265174"/>
                  </a:lnTo>
                  <a:lnTo>
                    <a:pt x="305409" y="224328"/>
                  </a:lnTo>
                  <a:lnTo>
                    <a:pt x="325921" y="189638"/>
                  </a:lnTo>
                  <a:lnTo>
                    <a:pt x="359782" y="146957"/>
                  </a:lnTo>
                  <a:lnTo>
                    <a:pt x="394950" y="113916"/>
                  </a:lnTo>
                  <a:lnTo>
                    <a:pt x="430506" y="94756"/>
                  </a:lnTo>
                  <a:lnTo>
                    <a:pt x="470917" y="87535"/>
                  </a:lnTo>
                  <a:lnTo>
                    <a:pt x="504829" y="90136"/>
                  </a:lnTo>
                  <a:lnTo>
                    <a:pt x="538469" y="101931"/>
                  </a:lnTo>
                  <a:lnTo>
                    <a:pt x="568831" y="122734"/>
                  </a:lnTo>
                  <a:lnTo>
                    <a:pt x="591939" y="147750"/>
                  </a:lnTo>
                  <a:lnTo>
                    <a:pt x="611388" y="189998"/>
                  </a:lnTo>
                  <a:lnTo>
                    <a:pt x="626596" y="225777"/>
                  </a:lnTo>
                  <a:lnTo>
                    <a:pt x="637828" y="268349"/>
                  </a:lnTo>
                  <a:lnTo>
                    <a:pt x="644319" y="301146"/>
                  </a:lnTo>
                  <a:lnTo>
                    <a:pt x="645220" y="335566"/>
                  </a:lnTo>
                  <a:lnTo>
                    <a:pt x="643305" y="368722"/>
                  </a:lnTo>
                  <a:lnTo>
                    <a:pt x="640243" y="409702"/>
                  </a:lnTo>
                  <a:lnTo>
                    <a:pt x="632494" y="434745"/>
                  </a:lnTo>
                  <a:lnTo>
                    <a:pt x="619790" y="453812"/>
                  </a:lnTo>
                  <a:lnTo>
                    <a:pt x="587381" y="482223"/>
                  </a:lnTo>
                  <a:lnTo>
                    <a:pt x="569974" y="489466"/>
                  </a:lnTo>
                  <a:lnTo>
                    <a:pt x="529805" y="494116"/>
                  </a:lnTo>
                  <a:lnTo>
                    <a:pt x="490637" y="485440"/>
                  </a:lnTo>
                  <a:lnTo>
                    <a:pt x="447613" y="460821"/>
                  </a:lnTo>
                  <a:lnTo>
                    <a:pt x="412927" y="423651"/>
                  </a:lnTo>
                  <a:lnTo>
                    <a:pt x="401157" y="398280"/>
                  </a:lnTo>
                  <a:lnTo>
                    <a:pt x="394532" y="361685"/>
                  </a:lnTo>
                  <a:lnTo>
                    <a:pt x="395215" y="323060"/>
                  </a:lnTo>
                  <a:lnTo>
                    <a:pt x="400672" y="28094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SMARTInkShape-177"/>
            <p:cNvSpPr/>
            <p:nvPr>
              <p:custDataLst>
                <p:tags r:id="rId13"/>
              </p:custDataLst>
            </p:nvPr>
          </p:nvSpPr>
          <p:spPr>
            <a:xfrm>
              <a:off x="1144256" y="868177"/>
              <a:ext cx="318862" cy="328402"/>
            </a:xfrm>
            <a:custGeom>
              <a:avLst/>
              <a:gdLst/>
              <a:ahLst/>
              <a:cxnLst/>
              <a:rect l="0" t="0" r="0" b="0"/>
              <a:pathLst>
                <a:path w="318862" h="328402">
                  <a:moveTo>
                    <a:pt x="96971" y="328401"/>
                  </a:moveTo>
                  <a:lnTo>
                    <a:pt x="96971" y="328401"/>
                  </a:lnTo>
                  <a:lnTo>
                    <a:pt x="57173" y="306022"/>
                  </a:lnTo>
                  <a:lnTo>
                    <a:pt x="27962" y="274586"/>
                  </a:lnTo>
                  <a:lnTo>
                    <a:pt x="13053" y="248259"/>
                  </a:lnTo>
                  <a:lnTo>
                    <a:pt x="5104" y="212085"/>
                  </a:lnTo>
                  <a:lnTo>
                    <a:pt x="1570" y="175502"/>
                  </a:lnTo>
                  <a:lnTo>
                    <a:pt x="0" y="152628"/>
                  </a:lnTo>
                  <a:lnTo>
                    <a:pt x="1566" y="144743"/>
                  </a:lnTo>
                  <a:lnTo>
                    <a:pt x="8597" y="133335"/>
                  </a:lnTo>
                  <a:lnTo>
                    <a:pt x="23143" y="117927"/>
                  </a:lnTo>
                  <a:lnTo>
                    <a:pt x="51747" y="98926"/>
                  </a:lnTo>
                  <a:lnTo>
                    <a:pt x="69649" y="96276"/>
                  </a:lnTo>
                  <a:lnTo>
                    <a:pt x="110742" y="122730"/>
                  </a:lnTo>
                  <a:lnTo>
                    <a:pt x="145049" y="155723"/>
                  </a:lnTo>
                  <a:lnTo>
                    <a:pt x="170416" y="192019"/>
                  </a:lnTo>
                  <a:lnTo>
                    <a:pt x="200643" y="231216"/>
                  </a:lnTo>
                  <a:lnTo>
                    <a:pt x="243247" y="275853"/>
                  </a:lnTo>
                  <a:lnTo>
                    <a:pt x="266650" y="287255"/>
                  </a:lnTo>
                  <a:lnTo>
                    <a:pt x="280202" y="290270"/>
                  </a:lnTo>
                  <a:lnTo>
                    <a:pt x="290193" y="288964"/>
                  </a:lnTo>
                  <a:lnTo>
                    <a:pt x="294247" y="287227"/>
                  </a:lnTo>
                  <a:lnTo>
                    <a:pt x="301396" y="280005"/>
                  </a:lnTo>
                  <a:lnTo>
                    <a:pt x="310999" y="262137"/>
                  </a:lnTo>
                  <a:lnTo>
                    <a:pt x="317483" y="237991"/>
                  </a:lnTo>
                  <a:lnTo>
                    <a:pt x="318861" y="194309"/>
                  </a:lnTo>
                  <a:lnTo>
                    <a:pt x="310428" y="156062"/>
                  </a:lnTo>
                  <a:lnTo>
                    <a:pt x="302966" y="134728"/>
                  </a:lnTo>
                  <a:lnTo>
                    <a:pt x="276567" y="96778"/>
                  </a:lnTo>
                  <a:lnTo>
                    <a:pt x="251950" y="55879"/>
                  </a:lnTo>
                  <a:lnTo>
                    <a:pt x="229210" y="30806"/>
                  </a:lnTo>
                  <a:lnTo>
                    <a:pt x="190668" y="2498"/>
                  </a:lnTo>
                  <a:lnTo>
                    <a:pt x="183924" y="0"/>
                  </a:lnTo>
                  <a:lnTo>
                    <a:pt x="180736" y="327"/>
                  </a:lnTo>
                  <a:lnTo>
                    <a:pt x="165845" y="5334"/>
                  </a:lnTo>
                  <a:lnTo>
                    <a:pt x="160746" y="5867"/>
                  </a:lnTo>
                  <a:lnTo>
                    <a:pt x="149789" y="11750"/>
                  </a:lnTo>
                  <a:lnTo>
                    <a:pt x="108832" y="48886"/>
                  </a:lnTo>
                  <a:lnTo>
                    <a:pt x="79111" y="783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SMARTInkShape-178"/>
            <p:cNvSpPr/>
            <p:nvPr>
              <p:custDataLst>
                <p:tags r:id="rId14"/>
              </p:custDataLst>
            </p:nvPr>
          </p:nvSpPr>
          <p:spPr>
            <a:xfrm>
              <a:off x="1348383" y="572368"/>
              <a:ext cx="378999" cy="340533"/>
            </a:xfrm>
            <a:custGeom>
              <a:avLst/>
              <a:gdLst/>
              <a:ahLst/>
              <a:cxnLst/>
              <a:rect l="0" t="0" r="0" b="0"/>
              <a:pathLst>
                <a:path w="378999" h="340533">
                  <a:moveTo>
                    <a:pt x="0" y="258093"/>
                  </a:moveTo>
                  <a:lnTo>
                    <a:pt x="0" y="258093"/>
                  </a:lnTo>
                  <a:lnTo>
                    <a:pt x="42664" y="291276"/>
                  </a:lnTo>
                  <a:lnTo>
                    <a:pt x="67138" y="306012"/>
                  </a:lnTo>
                  <a:lnTo>
                    <a:pt x="95360" y="320797"/>
                  </a:lnTo>
                  <a:lnTo>
                    <a:pt x="126081" y="335614"/>
                  </a:lnTo>
                  <a:lnTo>
                    <a:pt x="150531" y="340532"/>
                  </a:lnTo>
                  <a:lnTo>
                    <a:pt x="170799" y="338849"/>
                  </a:lnTo>
                  <a:lnTo>
                    <a:pt x="188280" y="332766"/>
                  </a:lnTo>
                  <a:lnTo>
                    <a:pt x="198942" y="325734"/>
                  </a:lnTo>
                  <a:lnTo>
                    <a:pt x="205057" y="318070"/>
                  </a:lnTo>
                  <a:lnTo>
                    <a:pt x="208142" y="309984"/>
                  </a:lnTo>
                  <a:lnTo>
                    <a:pt x="208924" y="293062"/>
                  </a:lnTo>
                  <a:lnTo>
                    <a:pt x="201341" y="253204"/>
                  </a:lnTo>
                  <a:lnTo>
                    <a:pt x="189298" y="214243"/>
                  </a:lnTo>
                  <a:lnTo>
                    <a:pt x="169925" y="169637"/>
                  </a:lnTo>
                  <a:lnTo>
                    <a:pt x="214261" y="206348"/>
                  </a:lnTo>
                  <a:lnTo>
                    <a:pt x="250021" y="235855"/>
                  </a:lnTo>
                  <a:lnTo>
                    <a:pt x="285747" y="259800"/>
                  </a:lnTo>
                  <a:lnTo>
                    <a:pt x="303608" y="268112"/>
                  </a:lnTo>
                  <a:lnTo>
                    <a:pt x="318822" y="269822"/>
                  </a:lnTo>
                  <a:lnTo>
                    <a:pt x="338544" y="265206"/>
                  </a:lnTo>
                  <a:lnTo>
                    <a:pt x="362985" y="254757"/>
                  </a:lnTo>
                  <a:lnTo>
                    <a:pt x="367006" y="249916"/>
                  </a:lnTo>
                  <a:lnTo>
                    <a:pt x="378728" y="212368"/>
                  </a:lnTo>
                  <a:lnTo>
                    <a:pt x="378998" y="195107"/>
                  </a:lnTo>
                  <a:lnTo>
                    <a:pt x="375827" y="155031"/>
                  </a:lnTo>
                  <a:lnTo>
                    <a:pt x="365797" y="120620"/>
                  </a:lnTo>
                  <a:lnTo>
                    <a:pt x="343638" y="79574"/>
                  </a:lnTo>
                  <a:lnTo>
                    <a:pt x="314272" y="36923"/>
                  </a:lnTo>
                  <a:lnTo>
                    <a:pt x="295193" y="13967"/>
                  </a:lnTo>
                  <a:lnTo>
                    <a:pt x="280449" y="2062"/>
                  </a:lnTo>
                  <a:lnTo>
                    <a:pt x="275787" y="434"/>
                  </a:lnTo>
                  <a:lnTo>
                    <a:pt x="273155" y="0"/>
                  </a:lnTo>
                  <a:lnTo>
                    <a:pt x="271400" y="703"/>
                  </a:lnTo>
                  <a:lnTo>
                    <a:pt x="270230" y="2164"/>
                  </a:lnTo>
                  <a:lnTo>
                    <a:pt x="268930" y="7425"/>
                  </a:lnTo>
                  <a:lnTo>
                    <a:pt x="267890" y="348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SMARTInkShape-179"/>
            <p:cNvSpPr/>
            <p:nvPr>
              <p:custDataLst>
                <p:tags r:id="rId15"/>
              </p:custDataLst>
            </p:nvPr>
          </p:nvSpPr>
          <p:spPr>
            <a:xfrm>
              <a:off x="1668927" y="89471"/>
              <a:ext cx="643863" cy="570594"/>
            </a:xfrm>
            <a:custGeom>
              <a:avLst/>
              <a:gdLst/>
              <a:ahLst/>
              <a:cxnLst/>
              <a:rect l="0" t="0" r="0" b="0"/>
              <a:pathLst>
                <a:path w="643863" h="570594">
                  <a:moveTo>
                    <a:pt x="72362" y="258787"/>
                  </a:moveTo>
                  <a:lnTo>
                    <a:pt x="72362" y="258787"/>
                  </a:lnTo>
                  <a:lnTo>
                    <a:pt x="53841" y="285245"/>
                  </a:lnTo>
                  <a:lnTo>
                    <a:pt x="28412" y="324124"/>
                  </a:lnTo>
                  <a:lnTo>
                    <a:pt x="8518" y="368325"/>
                  </a:lnTo>
                  <a:lnTo>
                    <a:pt x="0" y="394121"/>
                  </a:lnTo>
                  <a:lnTo>
                    <a:pt x="308" y="404572"/>
                  </a:lnTo>
                  <a:lnTo>
                    <a:pt x="3490" y="413524"/>
                  </a:lnTo>
                  <a:lnTo>
                    <a:pt x="8588" y="421476"/>
                  </a:lnTo>
                  <a:lnTo>
                    <a:pt x="14963" y="425785"/>
                  </a:lnTo>
                  <a:lnTo>
                    <a:pt x="29984" y="427928"/>
                  </a:lnTo>
                  <a:lnTo>
                    <a:pt x="72002" y="421218"/>
                  </a:lnTo>
                  <a:lnTo>
                    <a:pt x="111722" y="413189"/>
                  </a:lnTo>
                  <a:lnTo>
                    <a:pt x="149068" y="404526"/>
                  </a:lnTo>
                  <a:lnTo>
                    <a:pt x="184276" y="396668"/>
                  </a:lnTo>
                  <a:lnTo>
                    <a:pt x="223066" y="393250"/>
                  </a:lnTo>
                  <a:lnTo>
                    <a:pt x="231284" y="395608"/>
                  </a:lnTo>
                  <a:lnTo>
                    <a:pt x="234865" y="397626"/>
                  </a:lnTo>
                  <a:lnTo>
                    <a:pt x="237252" y="399964"/>
                  </a:lnTo>
                  <a:lnTo>
                    <a:pt x="239904" y="405206"/>
                  </a:lnTo>
                  <a:lnTo>
                    <a:pt x="241840" y="439717"/>
                  </a:lnTo>
                  <a:lnTo>
                    <a:pt x="233868" y="474553"/>
                  </a:lnTo>
                  <a:lnTo>
                    <a:pt x="214213" y="515977"/>
                  </a:lnTo>
                  <a:lnTo>
                    <a:pt x="184720" y="558811"/>
                  </a:lnTo>
                  <a:lnTo>
                    <a:pt x="179822" y="570593"/>
                  </a:lnTo>
                  <a:lnTo>
                    <a:pt x="189089" y="566368"/>
                  </a:lnTo>
                  <a:lnTo>
                    <a:pt x="196340" y="558870"/>
                  </a:lnTo>
                  <a:lnTo>
                    <a:pt x="219253" y="517908"/>
                  </a:lnTo>
                  <a:lnTo>
                    <a:pt x="236381" y="483179"/>
                  </a:lnTo>
                  <a:lnTo>
                    <a:pt x="254024" y="440918"/>
                  </a:lnTo>
                  <a:lnTo>
                    <a:pt x="265879" y="408195"/>
                  </a:lnTo>
                  <a:lnTo>
                    <a:pt x="277763" y="376453"/>
                  </a:lnTo>
                  <a:lnTo>
                    <a:pt x="288667" y="344817"/>
                  </a:lnTo>
                  <a:lnTo>
                    <a:pt x="296820" y="310913"/>
                  </a:lnTo>
                  <a:lnTo>
                    <a:pt x="301106" y="278647"/>
                  </a:lnTo>
                  <a:lnTo>
                    <a:pt x="303518" y="235236"/>
                  </a:lnTo>
                  <a:lnTo>
                    <a:pt x="301587" y="202530"/>
                  </a:lnTo>
                  <a:lnTo>
                    <a:pt x="296279" y="187151"/>
                  </a:lnTo>
                  <a:lnTo>
                    <a:pt x="278641" y="157019"/>
                  </a:lnTo>
                  <a:lnTo>
                    <a:pt x="273844" y="154025"/>
                  </a:lnTo>
                  <a:lnTo>
                    <a:pt x="262680" y="152104"/>
                  </a:lnTo>
                  <a:lnTo>
                    <a:pt x="256828" y="151841"/>
                  </a:lnTo>
                  <a:lnTo>
                    <a:pt x="253878" y="154747"/>
                  </a:lnTo>
                  <a:lnTo>
                    <a:pt x="247955" y="165914"/>
                  </a:lnTo>
                  <a:lnTo>
                    <a:pt x="243783" y="193676"/>
                  </a:lnTo>
                  <a:lnTo>
                    <a:pt x="247287" y="236518"/>
                  </a:lnTo>
                  <a:lnTo>
                    <a:pt x="251971" y="272371"/>
                  </a:lnTo>
                  <a:lnTo>
                    <a:pt x="258352" y="309473"/>
                  </a:lnTo>
                  <a:lnTo>
                    <a:pt x="267803" y="342499"/>
                  </a:lnTo>
                  <a:lnTo>
                    <a:pt x="289021" y="384242"/>
                  </a:lnTo>
                  <a:lnTo>
                    <a:pt x="316720" y="419645"/>
                  </a:lnTo>
                  <a:lnTo>
                    <a:pt x="332770" y="433136"/>
                  </a:lnTo>
                  <a:lnTo>
                    <a:pt x="349825" y="440455"/>
                  </a:lnTo>
                  <a:lnTo>
                    <a:pt x="366335" y="442716"/>
                  </a:lnTo>
                  <a:lnTo>
                    <a:pt x="380288" y="440413"/>
                  </a:lnTo>
                  <a:lnTo>
                    <a:pt x="390457" y="433437"/>
                  </a:lnTo>
                  <a:lnTo>
                    <a:pt x="422158" y="395478"/>
                  </a:lnTo>
                  <a:lnTo>
                    <a:pt x="441329" y="352281"/>
                  </a:lnTo>
                  <a:lnTo>
                    <a:pt x="453676" y="331169"/>
                  </a:lnTo>
                  <a:lnTo>
                    <a:pt x="454563" y="327878"/>
                  </a:lnTo>
                  <a:lnTo>
                    <a:pt x="456147" y="325683"/>
                  </a:lnTo>
                  <a:lnTo>
                    <a:pt x="458195" y="324220"/>
                  </a:lnTo>
                  <a:lnTo>
                    <a:pt x="460553" y="323245"/>
                  </a:lnTo>
                  <a:lnTo>
                    <a:pt x="463117" y="323587"/>
                  </a:lnTo>
                  <a:lnTo>
                    <a:pt x="468612" y="326613"/>
                  </a:lnTo>
                  <a:lnTo>
                    <a:pt x="470474" y="328809"/>
                  </a:lnTo>
                  <a:lnTo>
                    <a:pt x="491279" y="373265"/>
                  </a:lnTo>
                  <a:lnTo>
                    <a:pt x="491827" y="374396"/>
                  </a:lnTo>
                  <a:lnTo>
                    <a:pt x="487249" y="374732"/>
                  </a:lnTo>
                  <a:lnTo>
                    <a:pt x="474868" y="365350"/>
                  </a:lnTo>
                  <a:lnTo>
                    <a:pt x="444459" y="326325"/>
                  </a:lnTo>
                  <a:lnTo>
                    <a:pt x="419746" y="290704"/>
                  </a:lnTo>
                  <a:lnTo>
                    <a:pt x="404356" y="262058"/>
                  </a:lnTo>
                  <a:lnTo>
                    <a:pt x="394209" y="229483"/>
                  </a:lnTo>
                  <a:lnTo>
                    <a:pt x="386392" y="195161"/>
                  </a:lnTo>
                  <a:lnTo>
                    <a:pt x="381595" y="161056"/>
                  </a:lnTo>
                  <a:lnTo>
                    <a:pt x="382770" y="129361"/>
                  </a:lnTo>
                  <a:lnTo>
                    <a:pt x="393751" y="88367"/>
                  </a:lnTo>
                  <a:lnTo>
                    <a:pt x="415239" y="47081"/>
                  </a:lnTo>
                  <a:lnTo>
                    <a:pt x="439767" y="17208"/>
                  </a:lnTo>
                  <a:lnTo>
                    <a:pt x="464334" y="414"/>
                  </a:lnTo>
                  <a:lnTo>
                    <a:pt x="469732" y="0"/>
                  </a:lnTo>
                  <a:lnTo>
                    <a:pt x="470228" y="934"/>
                  </a:lnTo>
                  <a:lnTo>
                    <a:pt x="467179" y="7982"/>
                  </a:lnTo>
                  <a:lnTo>
                    <a:pt x="463850" y="23189"/>
                  </a:lnTo>
                  <a:lnTo>
                    <a:pt x="440485" y="63058"/>
                  </a:lnTo>
                  <a:lnTo>
                    <a:pt x="411315" y="105325"/>
                  </a:lnTo>
                  <a:lnTo>
                    <a:pt x="385415" y="149245"/>
                  </a:lnTo>
                  <a:lnTo>
                    <a:pt x="365931" y="186878"/>
                  </a:lnTo>
                  <a:lnTo>
                    <a:pt x="354512" y="208717"/>
                  </a:lnTo>
                  <a:lnTo>
                    <a:pt x="354720" y="212508"/>
                  </a:lnTo>
                  <a:lnTo>
                    <a:pt x="357596" y="219367"/>
                  </a:lnTo>
                  <a:lnTo>
                    <a:pt x="362182" y="225723"/>
                  </a:lnTo>
                  <a:lnTo>
                    <a:pt x="375082" y="234879"/>
                  </a:lnTo>
                  <a:lnTo>
                    <a:pt x="396213" y="243876"/>
                  </a:lnTo>
                  <a:lnTo>
                    <a:pt x="412749" y="244553"/>
                  </a:lnTo>
                  <a:lnTo>
                    <a:pt x="452358" y="236903"/>
                  </a:lnTo>
                  <a:lnTo>
                    <a:pt x="491429" y="223970"/>
                  </a:lnTo>
                  <a:lnTo>
                    <a:pt x="534425" y="198090"/>
                  </a:lnTo>
                  <a:lnTo>
                    <a:pt x="578583" y="155805"/>
                  </a:lnTo>
                  <a:lnTo>
                    <a:pt x="605589" y="125374"/>
                  </a:lnTo>
                  <a:lnTo>
                    <a:pt x="643862" y="801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SMARTInkShape-180"/>
            <p:cNvSpPr/>
            <p:nvPr>
              <p:custDataLst>
                <p:tags r:id="rId16"/>
              </p:custDataLst>
            </p:nvPr>
          </p:nvSpPr>
          <p:spPr>
            <a:xfrm>
              <a:off x="2169914" y="17859"/>
              <a:ext cx="329706" cy="419697"/>
            </a:xfrm>
            <a:custGeom>
              <a:avLst/>
              <a:gdLst/>
              <a:ahLst/>
              <a:cxnLst/>
              <a:rect l="0" t="0" r="0" b="0"/>
              <a:pathLst>
                <a:path w="329706" h="419697">
                  <a:moveTo>
                    <a:pt x="205383" y="0"/>
                  </a:moveTo>
                  <a:lnTo>
                    <a:pt x="205383" y="0"/>
                  </a:lnTo>
                  <a:lnTo>
                    <a:pt x="174466" y="43277"/>
                  </a:lnTo>
                  <a:lnTo>
                    <a:pt x="164803" y="68386"/>
                  </a:lnTo>
                  <a:lnTo>
                    <a:pt x="163535" y="80995"/>
                  </a:lnTo>
                  <a:lnTo>
                    <a:pt x="166278" y="89907"/>
                  </a:lnTo>
                  <a:lnTo>
                    <a:pt x="201844" y="105243"/>
                  </a:lnTo>
                  <a:lnTo>
                    <a:pt x="237407" y="117614"/>
                  </a:lnTo>
                  <a:lnTo>
                    <a:pt x="275099" y="124546"/>
                  </a:lnTo>
                  <a:lnTo>
                    <a:pt x="308944" y="137252"/>
                  </a:lnTo>
                  <a:lnTo>
                    <a:pt x="318548" y="145668"/>
                  </a:lnTo>
                  <a:lnTo>
                    <a:pt x="322498" y="150690"/>
                  </a:lnTo>
                  <a:lnTo>
                    <a:pt x="326887" y="164208"/>
                  </a:lnTo>
                  <a:lnTo>
                    <a:pt x="329705" y="192399"/>
                  </a:lnTo>
                  <a:lnTo>
                    <a:pt x="325452" y="220498"/>
                  </a:lnTo>
                  <a:lnTo>
                    <a:pt x="308428" y="253959"/>
                  </a:lnTo>
                  <a:lnTo>
                    <a:pt x="275051" y="298489"/>
                  </a:lnTo>
                  <a:lnTo>
                    <a:pt x="245276" y="329446"/>
                  </a:lnTo>
                  <a:lnTo>
                    <a:pt x="210214" y="358749"/>
                  </a:lnTo>
                  <a:lnTo>
                    <a:pt x="168173" y="385001"/>
                  </a:lnTo>
                  <a:lnTo>
                    <a:pt x="125676" y="401961"/>
                  </a:lnTo>
                  <a:lnTo>
                    <a:pt x="83637" y="411814"/>
                  </a:lnTo>
                  <a:lnTo>
                    <a:pt x="41802" y="416192"/>
                  </a:lnTo>
                  <a:lnTo>
                    <a:pt x="0" y="4196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6545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Step 2: When </a:t>
            </a:r>
            <a:r>
              <a:rPr lang="en-US" b="1" dirty="0"/>
              <a:t>to Determine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salesperson should focus on the customers’ needs as early </a:t>
            </a:r>
            <a:r>
              <a:rPr lang="en-US" dirty="0" smtClean="0"/>
              <a:t>as </a:t>
            </a:r>
            <a:r>
              <a:rPr lang="en-US" dirty="0"/>
              <a:t>possible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This is what happens when a salesperson does not determine needs early </a:t>
            </a:r>
            <a:r>
              <a:rPr lang="en-US" dirty="0" smtClean="0"/>
              <a:t>on:</a:t>
            </a:r>
            <a:endParaRPr lang="en-US" dirty="0"/>
          </a:p>
          <a:p>
            <a:pPr lvl="1"/>
            <a:r>
              <a:rPr lang="en-US" dirty="0"/>
              <a:t>Salesperson: “This is one of our most popular tennis rackets. It’s perfect for you –the grip is the correct size and the large sweet spot can improve your game.”</a:t>
            </a:r>
          </a:p>
          <a:p>
            <a:pPr lvl="1"/>
            <a:r>
              <a:rPr lang="en-US" dirty="0"/>
              <a:t>Customer: “That’s very interesting; but, I am not buying the racket for myself. It’s actually a gift for my nine-year-old daughter.”</a:t>
            </a:r>
          </a:p>
          <a:p>
            <a:r>
              <a:rPr lang="en-US" dirty="0" smtClean="0"/>
              <a:t>Q: </a:t>
            </a:r>
            <a:r>
              <a:rPr lang="en-US" dirty="0"/>
              <a:t>What could have the salesperson </a:t>
            </a:r>
            <a:r>
              <a:rPr lang="en-US" dirty="0" smtClean="0"/>
              <a:t>said instead?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6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Determine Needs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There </a:t>
            </a:r>
            <a:r>
              <a:rPr lang="en-US" dirty="0"/>
              <a:t>are three methods used to determine customer needs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Observing</a:t>
            </a:r>
          </a:p>
          <a:p>
            <a:pPr lvl="1"/>
            <a:r>
              <a:rPr lang="en-US" dirty="0" smtClean="0"/>
              <a:t> Listening</a:t>
            </a:r>
          </a:p>
          <a:p>
            <a:pPr lvl="1"/>
            <a:r>
              <a:rPr lang="en-US" dirty="0" smtClean="0"/>
              <a:t> Questioning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25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Observing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Look </a:t>
            </a:r>
            <a:r>
              <a:rPr lang="en-US" dirty="0"/>
              <a:t>for buying motives that are </a:t>
            </a:r>
            <a:r>
              <a:rPr lang="en-US" b="1" i="1" dirty="0"/>
              <a:t>communicated nonverbally.</a:t>
            </a:r>
            <a:endParaRPr lang="en-US" dirty="0"/>
          </a:p>
          <a:p>
            <a:pPr lvl="0"/>
            <a:r>
              <a:rPr lang="en-US" dirty="0"/>
              <a:t>Facial expressions, hand motions, eye movement</a:t>
            </a:r>
          </a:p>
          <a:p>
            <a:pPr lvl="0"/>
            <a:r>
              <a:rPr lang="en-US" dirty="0"/>
              <a:t>In a </a:t>
            </a:r>
            <a:r>
              <a:rPr lang="en-US" u="sng" dirty="0"/>
              <a:t>retail sale</a:t>
            </a:r>
            <a:r>
              <a:rPr lang="en-US" dirty="0"/>
              <a:t>, how long a customer looks at a product gives  you an idea of the buyers interest</a:t>
            </a:r>
          </a:p>
          <a:p>
            <a:pPr lvl="0"/>
            <a:r>
              <a:rPr lang="en-US" i="1" dirty="0" smtClean="0"/>
              <a:t>Q. How can you observe customer needs in a B2B setting?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95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Helps </a:t>
            </a:r>
            <a:r>
              <a:rPr lang="en-US" dirty="0"/>
              <a:t>you pick up clues to the customer’s needs</a:t>
            </a:r>
          </a:p>
          <a:p>
            <a:pPr lvl="0"/>
            <a:r>
              <a:rPr lang="en-US" dirty="0"/>
              <a:t>You can use this information for the product </a:t>
            </a:r>
            <a:r>
              <a:rPr lang="en-US" dirty="0" smtClean="0"/>
              <a:t>presentation</a:t>
            </a:r>
            <a:endParaRPr lang="en-US" dirty="0"/>
          </a:p>
          <a:p>
            <a:pPr lvl="1"/>
            <a:r>
              <a:rPr lang="en-US" dirty="0"/>
              <a:t>Customer: “I want a copier for my home business that is simple to use and is reliable. My last copier broke down often, which was a problem. I usually make one or two copies at a time. However, occasionally I may make up to 50 copies at once.”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: </a:t>
            </a:r>
            <a:r>
              <a:rPr lang="en-US" dirty="0"/>
              <a:t>From this statement what can be determined?  </a:t>
            </a:r>
            <a:endParaRPr lang="en-US" dirty="0" smtClean="0"/>
          </a:p>
          <a:p>
            <a:pPr lvl="1"/>
            <a:r>
              <a:rPr lang="en-US" dirty="0" smtClean="0"/>
              <a:t>Q. What sales strategy could be used?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23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50374"/>
            <a:ext cx="7313613" cy="868362"/>
          </a:xfrm>
        </p:spPr>
        <p:txBody>
          <a:bodyPr/>
          <a:lstStyle/>
          <a:p>
            <a:r>
              <a:rPr lang="en-US" sz="4400" dirty="0"/>
              <a:t>Questioning and Engaging the Customer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First </a:t>
            </a:r>
            <a:r>
              <a:rPr lang="en-US" dirty="0"/>
              <a:t>ask general questions about the intended use of the product and any previous experience with it</a:t>
            </a:r>
          </a:p>
          <a:p>
            <a:pPr lvl="0"/>
            <a:r>
              <a:rPr lang="en-US" dirty="0"/>
              <a:t>Build your questions around words like </a:t>
            </a:r>
            <a:r>
              <a:rPr lang="en-US" b="1" i="1" dirty="0"/>
              <a:t>who, what, when, where, why,</a:t>
            </a:r>
            <a:r>
              <a:rPr lang="en-US" b="1" dirty="0"/>
              <a:t>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i="1" dirty="0"/>
              <a:t>how</a:t>
            </a:r>
            <a:r>
              <a:rPr lang="en-US" b="1" dirty="0"/>
              <a:t>.</a:t>
            </a:r>
            <a:endParaRPr lang="en-US" dirty="0"/>
          </a:p>
          <a:p>
            <a:pPr lvl="0"/>
            <a:r>
              <a:rPr lang="en-US" dirty="0"/>
              <a:t>Use open ended questions – get more than a yes or no!</a:t>
            </a:r>
          </a:p>
          <a:p>
            <a:pPr lvl="0"/>
            <a:r>
              <a:rPr lang="en-US" dirty="0"/>
              <a:t>Don’t ask questions that might embarrass the customer like – How much would you like to spend?” Instead ask about the intended use of the product. This will give you clues on how much the customer expects to pay.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9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6298"/>
            <a:ext cx="7313613" cy="868362"/>
          </a:xfrm>
        </p:spPr>
        <p:txBody>
          <a:bodyPr/>
          <a:lstStyle/>
          <a:p>
            <a:r>
              <a:rPr lang="en-US" sz="4800" dirty="0"/>
              <a:t>Questioning and Engaging the Customer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45203"/>
            <a:ext cx="7313613" cy="4056062"/>
          </a:xfrm>
        </p:spPr>
        <p:txBody>
          <a:bodyPr/>
          <a:lstStyle/>
          <a:p>
            <a:r>
              <a:rPr lang="en-US" dirty="0"/>
              <a:t>You might ask someone who wants to purchase a copier</a:t>
            </a:r>
          </a:p>
          <a:p>
            <a:pPr lvl="1"/>
            <a:r>
              <a:rPr lang="en-US" dirty="0"/>
              <a:t>Who will be using the copier?</a:t>
            </a:r>
          </a:p>
          <a:p>
            <a:pPr lvl="1"/>
            <a:r>
              <a:rPr lang="en-US" dirty="0"/>
              <a:t>What type of copier is the person currently using?</a:t>
            </a:r>
          </a:p>
          <a:p>
            <a:pPr lvl="1"/>
            <a:r>
              <a:rPr lang="en-US" dirty="0"/>
              <a:t>How much experience has the person had with copiers?</a:t>
            </a:r>
          </a:p>
          <a:p>
            <a:pPr lvl="1"/>
            <a:r>
              <a:rPr lang="en-US" dirty="0"/>
              <a:t>How many copies will the person be making every week or month?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61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8321"/>
            <a:ext cx="7313613" cy="868362"/>
          </a:xfrm>
        </p:spPr>
        <p:txBody>
          <a:bodyPr/>
          <a:lstStyle/>
          <a:p>
            <a:pPr algn="l"/>
            <a:r>
              <a:rPr lang="en-US" sz="3000" dirty="0" smtClean="0"/>
              <a:t>Directions: Work with a partner and define each of the following in sales terms. Give examples if possible.</a:t>
            </a:r>
            <a:r>
              <a:rPr lang="en-US" sz="3000" b="1" dirty="0"/>
              <a:t/>
            </a:r>
            <a:br>
              <a:rPr lang="en-US" sz="3000" b="1" dirty="0"/>
            </a:br>
            <a:endParaRPr lang="en-US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7988" y="1506683"/>
            <a:ext cx="4245951" cy="5179024"/>
          </a:xfrm>
        </p:spPr>
        <p:txBody>
          <a:bodyPr>
            <a:normAutofit/>
          </a:bodyPr>
          <a:lstStyle/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 smtClean="0"/>
              <a:t>Personal </a:t>
            </a:r>
            <a:r>
              <a:rPr lang="en-US" sz="2600" b="1" dirty="0"/>
              <a:t>Selling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Telemarketing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Retail Selling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Prospect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Consultative selling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Feature – Benefit Selling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Greeting approach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Trading up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Paraphrasing</a:t>
            </a:r>
          </a:p>
          <a:p>
            <a:pPr lvl="0">
              <a:lnSpc>
                <a:spcPct val="70000"/>
              </a:lnSpc>
              <a:buFont typeface="+mj-lt"/>
              <a:buAutoNum type="arabicPeriod"/>
            </a:pPr>
            <a:r>
              <a:rPr lang="en-US" sz="2600" b="1" dirty="0"/>
              <a:t>Empathy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Office- Episode “The Client”- Season 2</a:t>
            </a:r>
          </a:p>
          <a:p>
            <a:r>
              <a:rPr lang="en-US" dirty="0" smtClean="0"/>
              <a:t>How did the salesmen address customer needs?</a:t>
            </a:r>
          </a:p>
          <a:p>
            <a:r>
              <a:rPr lang="en-US" dirty="0" smtClean="0"/>
              <a:t>How did they utilize the first two steps of the sales process?</a:t>
            </a:r>
          </a:p>
          <a:p>
            <a:pPr lvl="1"/>
            <a:r>
              <a:rPr lang="en-US" dirty="0" smtClean="0"/>
              <a:t>Approach Customer</a:t>
            </a:r>
          </a:p>
          <a:p>
            <a:pPr lvl="1"/>
            <a:r>
              <a:rPr lang="en-US" smtClean="0"/>
              <a:t>Determine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Think about it</a:t>
            </a:r>
          </a:p>
          <a:p>
            <a:pPr marL="914400" lvl="2" indent="0">
              <a:buNone/>
            </a:pPr>
            <a:endParaRPr lang="en-US" sz="3500" dirty="0" smtClean="0"/>
          </a:p>
          <a:p>
            <a:pPr lvl="2"/>
            <a:r>
              <a:rPr lang="en-US" sz="3500" b="1" u="sng" dirty="0" smtClean="0"/>
              <a:t>Without</a:t>
            </a:r>
            <a:r>
              <a:rPr lang="en-US" sz="3500" dirty="0" smtClean="0"/>
              <a:t> looking at your notes- what are the first two steps of the sales process?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1338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3- Presenting the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771" y="1492541"/>
            <a:ext cx="7892111" cy="4740307"/>
          </a:xfrm>
        </p:spPr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product presentation step of the sales process is where you get to share your product knowledge with customers. </a:t>
            </a:r>
            <a:endParaRPr lang="en-US" sz="2800" dirty="0" smtClean="0"/>
          </a:p>
          <a:p>
            <a:r>
              <a:rPr lang="en-US" sz="2800" dirty="0" smtClean="0"/>
              <a:t>To be effective, you first need to determine customer’s needs in order to match those needs with product features and benefits.</a:t>
            </a:r>
          </a:p>
          <a:p>
            <a:r>
              <a:rPr lang="en-US" sz="2800" dirty="0"/>
              <a:t>T</a:t>
            </a:r>
            <a:r>
              <a:rPr lang="en-US" sz="2800" dirty="0" smtClean="0"/>
              <a:t>here </a:t>
            </a:r>
            <a:r>
              <a:rPr lang="en-US" sz="2800" dirty="0"/>
              <a:t>are a few techniques that will create an exciting and interesting </a:t>
            </a:r>
            <a:r>
              <a:rPr lang="en-US" sz="2800" dirty="0" smtClean="0"/>
              <a:t>sales presentation.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0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Think About it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Q. Selling </a:t>
            </a:r>
            <a:r>
              <a:rPr lang="en-US" sz="3000" dirty="0"/>
              <a:t>is, in many ways like putting together a jigsaw puzzle. Why?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07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Show and Tell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in the sales process where </a:t>
            </a:r>
            <a:r>
              <a:rPr lang="en-US" dirty="0"/>
              <a:t>you can share your </a:t>
            </a:r>
            <a:r>
              <a:rPr lang="en-US" dirty="0" smtClean="0"/>
              <a:t>expertise.</a:t>
            </a:r>
          </a:p>
          <a:p>
            <a:r>
              <a:rPr lang="en-US" dirty="0" smtClean="0"/>
              <a:t>Who can give an example of a Show and Tell sales technique?</a:t>
            </a:r>
          </a:p>
          <a:p>
            <a:pPr lvl="1"/>
            <a:r>
              <a:rPr lang="en-US" dirty="0" smtClean="0"/>
              <a:t>Some things to consider…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b="1" dirty="0"/>
              <a:t>Which Products Do You Show?</a:t>
            </a:r>
            <a:endParaRPr lang="en-US" dirty="0"/>
          </a:p>
          <a:p>
            <a:pPr lvl="1">
              <a:spcBef>
                <a:spcPts val="1000"/>
              </a:spcBef>
            </a:pPr>
            <a:r>
              <a:rPr lang="en-US" dirty="0"/>
              <a:t>Learn the intended use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Select samples to match needs</a:t>
            </a:r>
          </a:p>
          <a:p>
            <a:pPr>
              <a:spcBef>
                <a:spcPts val="1000"/>
              </a:spcBef>
            </a:pPr>
            <a:r>
              <a:rPr lang="en-US" b="1" dirty="0"/>
              <a:t>What Price Range Should You Offer?</a:t>
            </a:r>
            <a:endParaRPr lang="en-US" dirty="0"/>
          </a:p>
          <a:p>
            <a:pPr lvl="1">
              <a:spcBef>
                <a:spcPts val="1000"/>
              </a:spcBef>
            </a:pPr>
            <a:r>
              <a:rPr lang="en-US" dirty="0"/>
              <a:t>If range not known start with medium-priced product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Can move up or down once you get customer’s feedback</a:t>
            </a:r>
          </a:p>
          <a:p>
            <a:pPr lvl="1">
              <a:spcBef>
                <a:spcPts val="1000"/>
              </a:spcBef>
            </a:pPr>
            <a:r>
              <a:rPr lang="en-US" dirty="0"/>
              <a:t>Not a good idea to introduce price early in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31838"/>
            <a:ext cx="7313613" cy="868362"/>
          </a:xfrm>
        </p:spPr>
        <p:txBody>
          <a:bodyPr/>
          <a:lstStyle/>
          <a:p>
            <a:r>
              <a:rPr lang="en-US" b="1" dirty="0"/>
              <a:t>How Many Products Should You Show?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15693"/>
            <a:ext cx="7313613" cy="4056062"/>
          </a:xfrm>
        </p:spPr>
        <p:txBody>
          <a:bodyPr/>
          <a:lstStyle/>
          <a:p>
            <a:pPr lvl="0"/>
            <a:r>
              <a:rPr lang="en-US" dirty="0" smtClean="0"/>
              <a:t>No </a:t>
            </a:r>
            <a:r>
              <a:rPr lang="en-US" dirty="0"/>
              <a:t>more than three products at a time (do not overwhelm)</a:t>
            </a:r>
          </a:p>
          <a:p>
            <a:pPr lvl="0"/>
            <a:r>
              <a:rPr lang="en-US" dirty="0"/>
              <a:t>Difficult to remember all features in more than 3 items</a:t>
            </a:r>
          </a:p>
          <a:p>
            <a:pPr lvl="0"/>
            <a:r>
              <a:rPr lang="en-US" dirty="0"/>
              <a:t>When a customer wants to see more put away one’s that he/she have no interest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42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69494"/>
            <a:ext cx="7313613" cy="868362"/>
          </a:xfrm>
        </p:spPr>
        <p:txBody>
          <a:bodyPr/>
          <a:lstStyle/>
          <a:p>
            <a:r>
              <a:rPr lang="en-US" b="1" dirty="0"/>
              <a:t>What Do You Say?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Talk </a:t>
            </a:r>
            <a:r>
              <a:rPr lang="en-US" dirty="0"/>
              <a:t>about the product’s features and benefits</a:t>
            </a:r>
          </a:p>
          <a:p>
            <a:pPr lvl="0"/>
            <a:r>
              <a:rPr lang="en-US" dirty="0"/>
              <a:t>Match features with buying motives and needs</a:t>
            </a:r>
          </a:p>
          <a:p>
            <a:pPr lvl="0"/>
            <a:r>
              <a:rPr lang="en-US" dirty="0"/>
              <a:t>Use </a:t>
            </a:r>
            <a:r>
              <a:rPr lang="en-US" dirty="0" smtClean="0"/>
              <a:t>highly </a:t>
            </a:r>
            <a:r>
              <a:rPr lang="en-US" dirty="0"/>
              <a:t>descriptive adjectives and action verbs</a:t>
            </a:r>
          </a:p>
          <a:p>
            <a:pPr lvl="0"/>
            <a:r>
              <a:rPr lang="en-US" dirty="0"/>
              <a:t>Avoid unclear words such as nice, pretty, and fine!</a:t>
            </a:r>
          </a:p>
          <a:p>
            <a:pPr lvl="0"/>
            <a:r>
              <a:rPr lang="en-US" dirty="0"/>
              <a:t>Avoid using slang</a:t>
            </a:r>
          </a:p>
          <a:p>
            <a:pPr lvl="0"/>
            <a:r>
              <a:rPr lang="en-US" dirty="0"/>
              <a:t>When selling B2B use appropriate industry jargon</a:t>
            </a:r>
          </a:p>
          <a:p>
            <a:pPr lvl="0"/>
            <a:r>
              <a:rPr lang="en-US" dirty="0"/>
              <a:t>When selling retail use layman’s terms</a:t>
            </a:r>
          </a:p>
          <a:p>
            <a:pPr lvl="0"/>
            <a:r>
              <a:rPr lang="en-US" dirty="0"/>
              <a:t>Layman’s terms are words the average customer can understand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4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87558"/>
            <a:ext cx="7313613" cy="868362"/>
          </a:xfrm>
        </p:spPr>
        <p:txBody>
          <a:bodyPr/>
          <a:lstStyle/>
          <a:p>
            <a:r>
              <a:rPr lang="en-US" b="1" dirty="0"/>
              <a:t>Make the Presentation Come Alive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Displaying </a:t>
            </a:r>
            <a:r>
              <a:rPr lang="en-US" dirty="0"/>
              <a:t>and Handling a Product – diamond ring vs. a vacuum cleaner</a:t>
            </a:r>
          </a:p>
          <a:p>
            <a:pPr lvl="0"/>
            <a:r>
              <a:rPr lang="en-US" dirty="0"/>
              <a:t>Demonstrating the Product – helps build customer confidence</a:t>
            </a:r>
          </a:p>
          <a:p>
            <a:pPr lvl="0"/>
            <a:r>
              <a:rPr lang="en-US" dirty="0"/>
              <a:t>Using Sales Aids – Samples, magazine articles, audiovisual aids, graphs, charts, customer testimonials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3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Involving the Customer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Best </a:t>
            </a:r>
            <a:r>
              <a:rPr lang="en-US" dirty="0"/>
              <a:t>way to get the customer physically involved in presentation</a:t>
            </a:r>
          </a:p>
          <a:p>
            <a:pPr lvl="0"/>
            <a:r>
              <a:rPr lang="en-US" dirty="0"/>
              <a:t>Ex. Swing golf clubs, walk in shoes, test-drive a car, try on a jacket</a:t>
            </a:r>
          </a:p>
          <a:p>
            <a:pPr lvl="0"/>
            <a:r>
              <a:rPr lang="en-US" dirty="0"/>
              <a:t>Involve customer verbally by confirming selling points</a:t>
            </a:r>
          </a:p>
          <a:p>
            <a:pPr lvl="0"/>
            <a:r>
              <a:rPr lang="en-US" dirty="0"/>
              <a:t>Ex. “This jacket is wind and water resistant. Don’t you think this feature would come in handy in an outdoor trip?”</a:t>
            </a:r>
          </a:p>
        </p:txBody>
      </p:sp>
    </p:spTree>
    <p:extLst>
      <p:ext uri="{BB962C8B-B14F-4D97-AF65-F5344CB8AC3E}">
        <p14:creationId xmlns:p14="http://schemas.microsoft.com/office/powerpoint/2010/main" val="349745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703" y="1371600"/>
            <a:ext cx="8390238" cy="5090984"/>
          </a:xfrm>
        </p:spPr>
        <p:txBody>
          <a:bodyPr>
            <a:normAutofit fontScale="92500"/>
          </a:bodyPr>
          <a:lstStyle/>
          <a:p>
            <a:pPr lvl="0">
              <a:buFont typeface="+mj-lt"/>
              <a:buAutoNum type="arabicPeriod"/>
            </a:pPr>
            <a:r>
              <a:rPr lang="en-US" b="1" u="sng" dirty="0"/>
              <a:t>Personal selling</a:t>
            </a:r>
            <a:r>
              <a:rPr lang="en-US" dirty="0"/>
              <a:t> – any form of direct contact between a salesperson and a customer. </a:t>
            </a:r>
          </a:p>
          <a:p>
            <a:pPr lvl="1">
              <a:buFont typeface="+mj-lt"/>
              <a:buAutoNum type="arabicPeriod"/>
            </a:pPr>
            <a:r>
              <a:rPr lang="en-US" sz="2400" dirty="0"/>
              <a:t>The key factor that sets it apart from other forms of promotion is the two-way communication between the seller and the buyer.</a:t>
            </a:r>
          </a:p>
          <a:p>
            <a:pPr lvl="1">
              <a:buFont typeface="+mj-lt"/>
              <a:buAutoNum type="arabicPeriod"/>
            </a:pPr>
            <a:r>
              <a:rPr lang="en-US" sz="2400" dirty="0"/>
              <a:t>This communication can take place in the following settings:</a:t>
            </a:r>
          </a:p>
          <a:p>
            <a:pPr marL="1598612" lvl="3" indent="-342900">
              <a:buFont typeface="+mj-lt"/>
              <a:buAutoNum type="arabicPeriod"/>
            </a:pPr>
            <a:r>
              <a:rPr lang="en-US" dirty="0"/>
              <a:t>Retail setting</a:t>
            </a:r>
          </a:p>
          <a:p>
            <a:pPr marL="1598612" lvl="3" indent="-342900">
              <a:buFont typeface="+mj-lt"/>
              <a:buAutoNum type="arabicPeriod"/>
            </a:pPr>
            <a:r>
              <a:rPr lang="en-US" dirty="0"/>
              <a:t>Business-to-business setting</a:t>
            </a:r>
          </a:p>
          <a:p>
            <a:pPr marL="1598612" lvl="3" indent="-342900">
              <a:buFont typeface="+mj-lt"/>
              <a:buAutoNum type="arabicPeriod"/>
            </a:pPr>
            <a:r>
              <a:rPr lang="en-US" dirty="0" smtClean="0"/>
              <a:t>Telemarketing</a:t>
            </a:r>
            <a:endParaRPr lang="en-US" dirty="0"/>
          </a:p>
          <a:p>
            <a:pPr lvl="0">
              <a:buFont typeface="+mj-lt"/>
              <a:buAutoNum type="arabicPeriod"/>
            </a:pPr>
            <a:r>
              <a:rPr lang="en-US" b="1" u="sng" dirty="0"/>
              <a:t>Telemarketing</a:t>
            </a:r>
            <a:r>
              <a:rPr lang="en-US" dirty="0"/>
              <a:t> - Process of </a:t>
            </a:r>
            <a:r>
              <a:rPr lang="en-US" dirty="0" smtClean="0"/>
              <a:t>telling </a:t>
            </a:r>
            <a:r>
              <a:rPr lang="en-US" dirty="0"/>
              <a:t>over the phone.   </a:t>
            </a:r>
          </a:p>
          <a:p>
            <a:pPr lvl="0">
              <a:buFont typeface="+mj-lt"/>
              <a:buAutoNum type="arabicPeriod"/>
            </a:pPr>
            <a:r>
              <a:rPr lang="en-US" b="1" u="sng" dirty="0"/>
              <a:t>Retail Selling</a:t>
            </a:r>
            <a:r>
              <a:rPr lang="en-US" u="sng" dirty="0"/>
              <a:t> –</a:t>
            </a:r>
            <a:r>
              <a:rPr lang="en-US" dirty="0"/>
              <a:t> The customer comes to the store to make a purchase. </a:t>
            </a:r>
          </a:p>
          <a:p>
            <a:pPr lvl="0">
              <a:buFont typeface="+mj-lt"/>
              <a:buAutoNum type="arabicPeriod"/>
            </a:pPr>
            <a:r>
              <a:rPr lang="en-US" b="1" u="sng" dirty="0"/>
              <a:t>Prospect</a:t>
            </a:r>
            <a:r>
              <a:rPr lang="en-US" dirty="0"/>
              <a:t>- Person or business that may need the goods or services you offer; also called </a:t>
            </a:r>
            <a:r>
              <a:rPr lang="en-US" i="1" dirty="0"/>
              <a:t>potential customer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7449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Holding the Customer’s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755" y="2026083"/>
            <a:ext cx="7313613" cy="4056062"/>
          </a:xfrm>
        </p:spPr>
        <p:txBody>
          <a:bodyPr/>
          <a:lstStyle/>
          <a:p>
            <a:pPr lvl="0"/>
            <a:r>
              <a:rPr lang="en-US" dirty="0" smtClean="0"/>
              <a:t>The customer is </a:t>
            </a:r>
            <a:r>
              <a:rPr lang="en-US" dirty="0"/>
              <a:t>generally more attentive when </a:t>
            </a:r>
            <a:r>
              <a:rPr lang="en-US" dirty="0" smtClean="0"/>
              <a:t>he/she is involved, and not </a:t>
            </a:r>
            <a:r>
              <a:rPr lang="en-US" dirty="0"/>
              <a:t>just listening</a:t>
            </a:r>
          </a:p>
          <a:p>
            <a:pPr lvl="0"/>
            <a:r>
              <a:rPr lang="en-US" dirty="0"/>
              <a:t>If losing customer’s attention you can say,” Now that you have seen the features of this product, what do you think about it?”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0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Presenting the Product- 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cannot determine an intended price range what price level should you show? </a:t>
            </a:r>
            <a:r>
              <a:rPr lang="en-US" dirty="0" smtClean="0"/>
              <a:t>Why?</a:t>
            </a:r>
          </a:p>
          <a:p>
            <a:r>
              <a:rPr lang="en-US" dirty="0" smtClean="0"/>
              <a:t> </a:t>
            </a:r>
            <a:r>
              <a:rPr lang="en-US" dirty="0"/>
              <a:t>What are layman’s terms and why should a salesperson use them?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security purposes and to make your sales presentation effective, what would you do if a customer asked to see six pairs of expensive earrings?</a:t>
            </a:r>
          </a:p>
        </p:txBody>
      </p:sp>
    </p:spTree>
    <p:extLst>
      <p:ext uri="{BB962C8B-B14F-4D97-AF65-F5344CB8AC3E}">
        <p14:creationId xmlns:p14="http://schemas.microsoft.com/office/powerpoint/2010/main" val="160411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are some objections a sales person might have to overcome?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644997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Objections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Objections</a:t>
            </a:r>
            <a:r>
              <a:rPr lang="en-US" sz="2800" dirty="0"/>
              <a:t> – are concerns, hesitations, doubts, or other honest reasons a customer has for not making a purchase</a:t>
            </a:r>
            <a:r>
              <a:rPr lang="en-US" sz="2800" dirty="0" smtClean="0"/>
              <a:t>.</a:t>
            </a:r>
            <a:endParaRPr lang="en-US" sz="2800" dirty="0"/>
          </a:p>
          <a:p>
            <a:r>
              <a:rPr lang="en-US" sz="2800" dirty="0"/>
              <a:t>Ex. “These shoes don’t fit me properly</a:t>
            </a:r>
            <a:r>
              <a:rPr lang="en-US" sz="2800" dirty="0" smtClean="0"/>
              <a:t>”</a:t>
            </a:r>
            <a:endParaRPr lang="en-US" sz="2800" dirty="0"/>
          </a:p>
          <a:p>
            <a:r>
              <a:rPr lang="en-US" sz="2800" dirty="0" smtClean="0"/>
              <a:t>Q. Should </a:t>
            </a:r>
            <a:r>
              <a:rPr lang="en-US" sz="2800" dirty="0"/>
              <a:t>s</a:t>
            </a:r>
            <a:r>
              <a:rPr lang="en-US" sz="2800" dirty="0" smtClean="0"/>
              <a:t>alespeople view </a:t>
            </a:r>
            <a:r>
              <a:rPr lang="en-US" sz="2800" dirty="0"/>
              <a:t>objections as </a:t>
            </a:r>
            <a:r>
              <a:rPr lang="en-US" sz="2800" dirty="0" smtClean="0"/>
              <a:t>positive? </a:t>
            </a:r>
            <a:r>
              <a:rPr lang="en-US" sz="2800" dirty="0"/>
              <a:t>Why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71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Excuses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</a:t>
            </a:r>
            <a:r>
              <a:rPr lang="en-US" sz="2800" dirty="0" smtClean="0"/>
              <a:t>easons </a:t>
            </a:r>
            <a:r>
              <a:rPr lang="en-US" sz="2800" dirty="0"/>
              <a:t>for not buying or not seeing a salesperson. Customers often use excuses when they are not in the mood to buy or when concealing other objections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/>
              <a:t>Ex.  “I don’t like the styles you have available.”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3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Common </a:t>
            </a:r>
            <a:r>
              <a:rPr lang="en-US" b="1" dirty="0" smtClean="0"/>
              <a:t>Objections</a:t>
            </a: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496" y="1371600"/>
            <a:ext cx="7492517" cy="4419600"/>
          </a:xfrm>
        </p:spPr>
        <p:txBody>
          <a:bodyPr>
            <a:normAutofit fontScale="85000" lnSpcReduction="10000"/>
          </a:bodyPr>
          <a:lstStyle/>
          <a:p>
            <a:r>
              <a:rPr lang="en-US" sz="3000" b="1" dirty="0" smtClean="0"/>
              <a:t>Need </a:t>
            </a:r>
            <a:r>
              <a:rPr lang="en-US" sz="3000" b="1" dirty="0"/>
              <a:t>– </a:t>
            </a:r>
            <a:r>
              <a:rPr lang="en-US" sz="3000" dirty="0"/>
              <a:t>“I really want to get these sandals, but I don’t need another pair.”</a:t>
            </a:r>
          </a:p>
          <a:p>
            <a:r>
              <a:rPr lang="en-US" sz="3000" b="1" dirty="0"/>
              <a:t>Product – </a:t>
            </a:r>
            <a:r>
              <a:rPr lang="en-US" sz="3000" dirty="0"/>
              <a:t>“I don’t’ buy 100% cotton shirts because you have to iron them.”</a:t>
            </a:r>
          </a:p>
          <a:p>
            <a:r>
              <a:rPr lang="en-US" sz="3000" b="1" dirty="0"/>
              <a:t>Source – </a:t>
            </a:r>
            <a:r>
              <a:rPr lang="en-US" sz="3000" dirty="0"/>
              <a:t>“The last time I placed an order with you I received two weeks after the promised date.”</a:t>
            </a:r>
          </a:p>
          <a:p>
            <a:r>
              <a:rPr lang="en-US" sz="3000" b="1" dirty="0"/>
              <a:t>Price –</a:t>
            </a:r>
            <a:r>
              <a:rPr lang="en-US" sz="3000" dirty="0"/>
              <a:t> “That’s more than I wanted to spend.”</a:t>
            </a:r>
          </a:p>
          <a:p>
            <a:r>
              <a:rPr lang="en-US" sz="3000" b="1" dirty="0"/>
              <a:t>Time - </a:t>
            </a:r>
            <a:r>
              <a:rPr lang="en-US" sz="3000" dirty="0"/>
              <a:t>“I think I will wait until July when you have your summer sale to buy those sandals.”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534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866776"/>
            <a:ext cx="8229600" cy="868362"/>
          </a:xfrm>
        </p:spPr>
        <p:txBody>
          <a:bodyPr/>
          <a:lstStyle/>
          <a:p>
            <a:r>
              <a:rPr lang="en-US" sz="3600" b="1" dirty="0"/>
              <a:t>Four-Step Process for Handling Objections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231" y="1760746"/>
            <a:ext cx="7790691" cy="4387366"/>
          </a:xfrm>
        </p:spPr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</a:pPr>
            <a:r>
              <a:rPr lang="en-US" sz="2600" b="1" dirty="0" smtClean="0"/>
              <a:t>Listen </a:t>
            </a:r>
            <a:r>
              <a:rPr lang="en-US" sz="2600" b="1" dirty="0"/>
              <a:t>carefully – </a:t>
            </a:r>
            <a:r>
              <a:rPr lang="en-US" sz="2600" dirty="0"/>
              <a:t>be attentive</a:t>
            </a:r>
          </a:p>
          <a:p>
            <a:pPr lvl="0">
              <a:buFont typeface="+mj-lt"/>
              <a:buAutoNum type="arabicPeriod"/>
            </a:pPr>
            <a:r>
              <a:rPr lang="en-US" sz="2600" b="1" dirty="0"/>
              <a:t>Acknowledge the Objections – </a:t>
            </a:r>
            <a:r>
              <a:rPr lang="en-US" sz="2600" dirty="0"/>
              <a:t>“I can see your point.”</a:t>
            </a:r>
          </a:p>
          <a:p>
            <a:pPr lvl="0">
              <a:buFont typeface="+mj-lt"/>
              <a:buAutoNum type="arabicPeriod"/>
            </a:pPr>
            <a:r>
              <a:rPr lang="en-US" sz="2600" b="1" dirty="0"/>
              <a:t>Restate the Objection – </a:t>
            </a:r>
            <a:r>
              <a:rPr lang="en-US" sz="2600" dirty="0"/>
              <a:t>“I can understand your concerns. You feel </a:t>
            </a:r>
            <a:r>
              <a:rPr lang="en-US" sz="2600" dirty="0" smtClean="0"/>
              <a:t>that this model car is not fuel efficient enough. Am </a:t>
            </a:r>
            <a:r>
              <a:rPr lang="en-US" sz="2600" dirty="0"/>
              <a:t>I correct?” </a:t>
            </a:r>
            <a:endParaRPr lang="en-US" sz="2600" dirty="0" smtClean="0"/>
          </a:p>
          <a:p>
            <a:pPr lvl="2">
              <a:buFont typeface="Courier New" pitchFamily="49" charset="0"/>
              <a:buChar char="o"/>
            </a:pPr>
            <a:r>
              <a:rPr lang="en-US" dirty="0" smtClean="0"/>
              <a:t>*</a:t>
            </a:r>
            <a:r>
              <a:rPr lang="en-US" dirty="0"/>
              <a:t>Need to </a:t>
            </a:r>
            <a:r>
              <a:rPr lang="en-US" b="1" i="1" dirty="0" smtClean="0"/>
              <a:t>______________</a:t>
            </a:r>
            <a:r>
              <a:rPr lang="en-US" dirty="0" smtClean="0"/>
              <a:t>or </a:t>
            </a:r>
            <a:r>
              <a:rPr lang="en-US" dirty="0"/>
              <a:t>restate in a different way</a:t>
            </a:r>
          </a:p>
          <a:p>
            <a:pPr lvl="0">
              <a:buFont typeface="+mj-lt"/>
              <a:buAutoNum type="arabicPeriod"/>
            </a:pPr>
            <a:r>
              <a:rPr lang="en-US" sz="2600" b="1" dirty="0"/>
              <a:t>Answer the Objections – </a:t>
            </a:r>
            <a:r>
              <a:rPr lang="en-US" sz="2600" i="1" dirty="0"/>
              <a:t>Never</a:t>
            </a:r>
            <a:r>
              <a:rPr lang="en-US" sz="2600" dirty="0"/>
              <a:t> answer with the air of superiority or that the person’s concern is unimportant.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730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0801"/>
            <a:ext cx="7313613" cy="868362"/>
          </a:xfrm>
        </p:spPr>
        <p:txBody>
          <a:bodyPr/>
          <a:lstStyle/>
          <a:p>
            <a:r>
              <a:rPr lang="en-US" sz="3000" b="1" u="sng" dirty="0"/>
              <a:t>Specialized Methods of Handling Objections</a:t>
            </a:r>
            <a:r>
              <a:rPr lang="en-US" sz="3000" u="sng" dirty="0"/>
              <a:t/>
            </a:r>
            <a:br>
              <a:rPr lang="en-US" sz="3000" u="sng" dirty="0"/>
            </a:br>
            <a:endParaRPr lang="en-US" sz="3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17839"/>
            <a:ext cx="7891670" cy="60215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600" b="1" dirty="0"/>
              <a:t>Substitution </a:t>
            </a:r>
            <a:r>
              <a:rPr lang="en-US" sz="2600" b="1" dirty="0" smtClean="0"/>
              <a:t>Method- </a:t>
            </a:r>
          </a:p>
          <a:p>
            <a:pPr marL="0" indent="0">
              <a:buNone/>
            </a:pPr>
            <a:r>
              <a:rPr lang="en-US" sz="1800" b="1" dirty="0" smtClean="0"/>
              <a:t>Ex:</a:t>
            </a:r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2. Boomerang </a:t>
            </a:r>
            <a:r>
              <a:rPr lang="en-US" sz="2600" b="1" dirty="0"/>
              <a:t>Method</a:t>
            </a:r>
            <a:r>
              <a:rPr lang="en-US" sz="2600" dirty="0"/>
              <a:t> </a:t>
            </a:r>
            <a:r>
              <a:rPr lang="en-US" sz="2600" dirty="0" smtClean="0"/>
              <a:t>-</a:t>
            </a:r>
          </a:p>
          <a:p>
            <a:pPr marL="0" indent="0">
              <a:buNone/>
            </a:pPr>
            <a:r>
              <a:rPr lang="en-US" sz="1800" dirty="0" smtClean="0"/>
              <a:t>Ex:</a:t>
            </a:r>
          </a:p>
          <a:p>
            <a:pPr marL="457200" indent="-457200">
              <a:buFont typeface="+mj-lt"/>
              <a:buAutoNum type="arabicPeriod"/>
            </a:pPr>
            <a:endParaRPr lang="en-US" sz="2600" dirty="0" smtClean="0"/>
          </a:p>
          <a:p>
            <a:pPr marL="457200" indent="-457200">
              <a:buFont typeface="+mj-lt"/>
              <a:buAutoNum type="arabicPeriod"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3. Question </a:t>
            </a:r>
            <a:r>
              <a:rPr lang="en-US" sz="2600" b="1" dirty="0"/>
              <a:t>Method</a:t>
            </a:r>
            <a:r>
              <a:rPr lang="en-US" sz="2600" dirty="0"/>
              <a:t> </a:t>
            </a:r>
            <a:r>
              <a:rPr lang="en-US" sz="2600" dirty="0" smtClean="0"/>
              <a:t>-</a:t>
            </a:r>
          </a:p>
          <a:p>
            <a:pPr marL="0" indent="0">
              <a:buNone/>
            </a:pPr>
            <a:r>
              <a:rPr lang="en-US" sz="2600" dirty="0" smtClean="0"/>
              <a:t>Ex:</a:t>
            </a:r>
          </a:p>
        </p:txBody>
      </p:sp>
    </p:spTree>
    <p:extLst>
      <p:ext uri="{BB962C8B-B14F-4D97-AF65-F5344CB8AC3E}">
        <p14:creationId xmlns:p14="http://schemas.microsoft.com/office/powerpoint/2010/main" val="53753473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978" y="172995"/>
            <a:ext cx="7313613" cy="65614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4. </a:t>
            </a:r>
            <a:r>
              <a:rPr lang="en-US" b="1" dirty="0"/>
              <a:t>Superior-point Method</a:t>
            </a:r>
            <a:r>
              <a:rPr lang="en-US" dirty="0"/>
              <a:t> </a:t>
            </a:r>
            <a:r>
              <a:rPr lang="en-US" dirty="0" smtClean="0"/>
              <a:t>-</a:t>
            </a:r>
            <a:endParaRPr lang="en-US" b="1" dirty="0" smtClean="0"/>
          </a:p>
          <a:p>
            <a:pPr marL="0" indent="0">
              <a:buNone/>
            </a:pPr>
            <a:r>
              <a:rPr lang="en-US" sz="1800" b="1" dirty="0" smtClean="0"/>
              <a:t>Ex: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b="1" dirty="0" smtClean="0"/>
              <a:t>5. Denial </a:t>
            </a:r>
            <a:r>
              <a:rPr lang="en-US" b="1" dirty="0"/>
              <a:t>Method </a:t>
            </a:r>
            <a:r>
              <a:rPr lang="en-US" b="1" dirty="0" smtClean="0"/>
              <a:t>-</a:t>
            </a:r>
            <a:endParaRPr lang="en-US" b="1" dirty="0"/>
          </a:p>
          <a:p>
            <a:pPr marL="0" indent="0">
              <a:buNone/>
            </a:pPr>
            <a:r>
              <a:rPr lang="en-US" sz="1800" b="1" dirty="0" smtClean="0"/>
              <a:t>Ex: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6. Demonstration </a:t>
            </a:r>
            <a:r>
              <a:rPr lang="en-US" b="1" dirty="0"/>
              <a:t>Method</a:t>
            </a:r>
            <a:r>
              <a:rPr lang="en-US" dirty="0"/>
              <a:t> </a:t>
            </a:r>
            <a:r>
              <a:rPr lang="en-US" dirty="0" smtClean="0"/>
              <a:t>-</a:t>
            </a:r>
          </a:p>
          <a:p>
            <a:pPr marL="0" indent="0">
              <a:buNone/>
            </a:pPr>
            <a:r>
              <a:rPr lang="en-US" sz="1800" b="1" dirty="0" smtClean="0"/>
              <a:t>Ex</a:t>
            </a:r>
            <a:r>
              <a:rPr lang="en-US" sz="1800" b="1" dirty="0"/>
              <a:t>:</a:t>
            </a:r>
            <a:endParaRPr lang="en-US" sz="1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7.Third </a:t>
            </a:r>
            <a:r>
              <a:rPr lang="en-US" b="1"/>
              <a:t>Party </a:t>
            </a:r>
            <a:r>
              <a:rPr lang="en-US" b="1" smtClean="0"/>
              <a:t>Method-</a:t>
            </a:r>
            <a:endParaRPr lang="en-US" b="1" dirty="0" smtClean="0"/>
          </a:p>
          <a:p>
            <a:pPr marL="0" indent="0">
              <a:buNone/>
            </a:pPr>
            <a:r>
              <a:rPr lang="en-US" sz="1800" b="1" dirty="0" smtClean="0"/>
              <a:t>Ex: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722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Activity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Work with a partner to complete the </a:t>
            </a:r>
            <a:r>
              <a:rPr lang="en-US" sz="2600" b="1" i="1" dirty="0" smtClean="0"/>
              <a:t>Specialized Methods of Handling Objections </a:t>
            </a:r>
            <a:r>
              <a:rPr lang="en-US" sz="2600" dirty="0" smtClean="0"/>
              <a:t>Activity</a:t>
            </a:r>
          </a:p>
          <a:p>
            <a:r>
              <a:rPr lang="en-US" sz="2600" dirty="0" smtClean="0"/>
              <a:t>Create a scenario/role play  in which the salesperson must overcome a customer’s objection based on the given method.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274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0243"/>
            <a:ext cx="7313613" cy="868362"/>
          </a:xfrm>
        </p:spPr>
        <p:txBody>
          <a:bodyPr/>
          <a:lstStyle/>
          <a:p>
            <a:r>
              <a:rPr lang="en-US" dirty="0" smtClean="0"/>
              <a:t>Definitions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3" y="1198605"/>
            <a:ext cx="8452022" cy="5338119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AutoNum type="arabicPeriod" startAt="5"/>
            </a:pPr>
            <a:r>
              <a:rPr lang="en-US" b="1" u="sng" dirty="0" smtClean="0"/>
              <a:t>Consultative </a:t>
            </a:r>
            <a:r>
              <a:rPr lang="en-US" b="1" u="sng" dirty="0"/>
              <a:t>selling-</a:t>
            </a:r>
            <a:r>
              <a:rPr lang="en-US" dirty="0"/>
              <a:t> providing solutions to customers’ problems by finding products that meet their needs. </a:t>
            </a:r>
            <a:endParaRPr lang="en-US" dirty="0" smtClean="0"/>
          </a:p>
          <a:p>
            <a:pPr marL="457200" lvl="0" indent="-457200">
              <a:buAutoNum type="arabicPeriod" startAt="5"/>
            </a:pPr>
            <a:r>
              <a:rPr lang="en-US" b="1" u="sng" dirty="0" smtClean="0"/>
              <a:t>Feature </a:t>
            </a:r>
            <a:r>
              <a:rPr lang="en-US" b="1" u="sng" dirty="0"/>
              <a:t>– Benefit Selling</a:t>
            </a:r>
            <a:r>
              <a:rPr lang="en-US" dirty="0"/>
              <a:t> - matching a characteristic of a product to a customer’s needs and wants. A salesperson needs to learn how a product’s feature will benefit the customer.</a:t>
            </a:r>
          </a:p>
          <a:p>
            <a:pPr marL="457200" lvl="1" indent="0">
              <a:buNone/>
            </a:pPr>
            <a:r>
              <a:rPr lang="en-US" sz="2400" dirty="0"/>
              <a:t>Product features may be </a:t>
            </a:r>
            <a:r>
              <a:rPr lang="en-US" sz="2400" u="sng" dirty="0"/>
              <a:t>basic</a:t>
            </a:r>
            <a:r>
              <a:rPr lang="en-US" sz="2400" dirty="0"/>
              <a:t>, </a:t>
            </a:r>
            <a:r>
              <a:rPr lang="en-US" sz="2400" u="sng" dirty="0"/>
              <a:t>physical</a:t>
            </a:r>
            <a:r>
              <a:rPr lang="en-US" sz="2400" dirty="0"/>
              <a:t>, or </a:t>
            </a:r>
            <a:r>
              <a:rPr lang="en-US" sz="2400" u="sng" dirty="0"/>
              <a:t>extended attributes</a:t>
            </a:r>
            <a:r>
              <a:rPr lang="en-US" sz="2400" dirty="0"/>
              <a:t>. </a:t>
            </a:r>
          </a:p>
          <a:p>
            <a:pPr lvl="1">
              <a:buFont typeface="+mj-lt"/>
              <a:buAutoNum type="arabicPeriod"/>
            </a:pPr>
            <a:r>
              <a:rPr lang="en-US" sz="2400" dirty="0"/>
              <a:t>(</a:t>
            </a:r>
            <a:r>
              <a:rPr lang="en-US" sz="2400" u="sng" dirty="0"/>
              <a:t>basic</a:t>
            </a:r>
            <a:r>
              <a:rPr lang="en-US" sz="2400" dirty="0"/>
              <a:t>=intended </a:t>
            </a:r>
            <a:r>
              <a:rPr lang="en-US" sz="2400" dirty="0" smtClean="0"/>
              <a:t>use</a:t>
            </a:r>
          </a:p>
          <a:p>
            <a:pPr lvl="1">
              <a:buFont typeface="+mj-lt"/>
              <a:buAutoNum type="arabicPeriod"/>
            </a:pPr>
            <a:r>
              <a:rPr lang="en-US" sz="2400" u="sng" dirty="0" smtClean="0"/>
              <a:t>physical</a:t>
            </a:r>
            <a:r>
              <a:rPr lang="en-US" sz="2400" dirty="0" smtClean="0"/>
              <a:t>=differentiation </a:t>
            </a:r>
            <a:r>
              <a:rPr lang="en-US" sz="2400" dirty="0"/>
              <a:t>from competing </a:t>
            </a:r>
            <a:r>
              <a:rPr lang="en-US" sz="2400" dirty="0" smtClean="0"/>
              <a:t>brands</a:t>
            </a:r>
          </a:p>
          <a:p>
            <a:pPr lvl="1">
              <a:buFont typeface="+mj-lt"/>
              <a:buAutoNum type="arabicPeriod"/>
            </a:pPr>
            <a:r>
              <a:rPr lang="en-US" sz="2400" dirty="0" smtClean="0"/>
              <a:t> </a:t>
            </a:r>
            <a:r>
              <a:rPr lang="en-US" sz="2400" u="sng" dirty="0"/>
              <a:t>extended attributes</a:t>
            </a:r>
            <a:r>
              <a:rPr lang="en-US" sz="2400" dirty="0"/>
              <a:t>=provides price differentiation between models)</a:t>
            </a:r>
          </a:p>
          <a:p>
            <a:pPr lvl="2">
              <a:buFont typeface="+mj-lt"/>
              <a:buAutoNum type="arabicPeriod"/>
            </a:pPr>
            <a:r>
              <a:rPr lang="en-US" i="1" dirty="0"/>
              <a:t>Customer benefits</a:t>
            </a:r>
            <a:r>
              <a:rPr lang="en-US" dirty="0"/>
              <a:t> are the advantages or personal satisfaction a customer will get from a good or service</a:t>
            </a:r>
            <a:r>
              <a:rPr lang="en-US" dirty="0" smtClean="0"/>
              <a:t>.</a:t>
            </a:r>
            <a:endParaRPr lang="en-US" dirty="0"/>
          </a:p>
          <a:p>
            <a:pPr marL="0" lvl="0" indent="0">
              <a:buNone/>
            </a:pPr>
            <a:r>
              <a:rPr lang="en-US" b="1" dirty="0" smtClean="0"/>
              <a:t>7. 	</a:t>
            </a:r>
            <a:r>
              <a:rPr lang="en-US" b="1" u="sng" dirty="0" smtClean="0"/>
              <a:t>Greeting </a:t>
            </a:r>
            <a:r>
              <a:rPr lang="en-US" b="1" u="sng" dirty="0"/>
              <a:t>approach- </a:t>
            </a:r>
            <a:r>
              <a:rPr lang="en-US" dirty="0"/>
              <a:t>A type of sales approach; consists of a friendly welcome to your store or </a:t>
            </a:r>
            <a:r>
              <a:rPr lang="en-US" dirty="0" smtClean="0"/>
              <a:t>department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1021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5- Closing the Sale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Now: What does it mean to “close a sale?”</a:t>
            </a:r>
            <a:endParaRPr lang="en-US" dirty="0"/>
          </a:p>
        </p:txBody>
      </p:sp>
      <p:grpSp>
        <p:nvGrpSpPr>
          <p:cNvPr id="74" name="SMARTInkShape-Group19"/>
          <p:cNvGrpSpPr/>
          <p:nvPr/>
        </p:nvGrpSpPr>
        <p:grpSpPr>
          <a:xfrm>
            <a:off x="4402336" y="5036344"/>
            <a:ext cx="750095" cy="495058"/>
            <a:chOff x="4402336" y="5036344"/>
            <a:chExt cx="750095" cy="495058"/>
          </a:xfrm>
        </p:grpSpPr>
        <p:sp>
          <p:nvSpPr>
            <p:cNvPr id="71" name="SMARTInkShape-58"/>
            <p:cNvSpPr/>
            <p:nvPr>
              <p:custDataLst>
                <p:tags r:id="rId55"/>
              </p:custDataLst>
            </p:nvPr>
          </p:nvSpPr>
          <p:spPr>
            <a:xfrm>
              <a:off x="5143500" y="536674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59"/>
            <p:cNvSpPr/>
            <p:nvPr>
              <p:custDataLst>
                <p:tags r:id="rId56"/>
              </p:custDataLst>
            </p:nvPr>
          </p:nvSpPr>
          <p:spPr>
            <a:xfrm>
              <a:off x="4670226" y="5036344"/>
              <a:ext cx="337331" cy="444877"/>
            </a:xfrm>
            <a:custGeom>
              <a:avLst/>
              <a:gdLst/>
              <a:ahLst/>
              <a:cxnLst/>
              <a:rect l="0" t="0" r="0" b="0"/>
              <a:pathLst>
                <a:path w="337331" h="444877">
                  <a:moveTo>
                    <a:pt x="0" y="0"/>
                  </a:moveTo>
                  <a:lnTo>
                    <a:pt x="0" y="0"/>
                  </a:lnTo>
                  <a:lnTo>
                    <a:pt x="7129" y="43766"/>
                  </a:lnTo>
                  <a:lnTo>
                    <a:pt x="12429" y="79314"/>
                  </a:lnTo>
                  <a:lnTo>
                    <a:pt x="20737" y="115616"/>
                  </a:lnTo>
                  <a:lnTo>
                    <a:pt x="30053" y="150603"/>
                  </a:lnTo>
                  <a:lnTo>
                    <a:pt x="37501" y="182691"/>
                  </a:lnTo>
                  <a:lnTo>
                    <a:pt x="41472" y="213486"/>
                  </a:lnTo>
                  <a:lnTo>
                    <a:pt x="43707" y="253424"/>
                  </a:lnTo>
                  <a:lnTo>
                    <a:pt x="44463" y="293585"/>
                  </a:lnTo>
                  <a:lnTo>
                    <a:pt x="44642" y="332977"/>
                  </a:lnTo>
                  <a:lnTo>
                    <a:pt x="44649" y="325808"/>
                  </a:lnTo>
                  <a:lnTo>
                    <a:pt x="54735" y="283138"/>
                  </a:lnTo>
                  <a:lnTo>
                    <a:pt x="72841" y="239998"/>
                  </a:lnTo>
                  <a:lnTo>
                    <a:pt x="92360" y="205055"/>
                  </a:lnTo>
                  <a:lnTo>
                    <a:pt x="116994" y="174858"/>
                  </a:lnTo>
                  <a:lnTo>
                    <a:pt x="135341" y="161058"/>
                  </a:lnTo>
                  <a:lnTo>
                    <a:pt x="167983" y="148703"/>
                  </a:lnTo>
                  <a:lnTo>
                    <a:pt x="201799" y="145594"/>
                  </a:lnTo>
                  <a:lnTo>
                    <a:pt x="231110" y="151508"/>
                  </a:lnTo>
                  <a:lnTo>
                    <a:pt x="270327" y="170780"/>
                  </a:lnTo>
                  <a:lnTo>
                    <a:pt x="306516" y="193696"/>
                  </a:lnTo>
                  <a:lnTo>
                    <a:pt x="321778" y="216140"/>
                  </a:lnTo>
                  <a:lnTo>
                    <a:pt x="334833" y="251384"/>
                  </a:lnTo>
                  <a:lnTo>
                    <a:pt x="337330" y="272791"/>
                  </a:lnTo>
                  <a:lnTo>
                    <a:pt x="333148" y="292889"/>
                  </a:lnTo>
                  <a:lnTo>
                    <a:pt x="314296" y="334784"/>
                  </a:lnTo>
                  <a:lnTo>
                    <a:pt x="287814" y="369511"/>
                  </a:lnTo>
                  <a:lnTo>
                    <a:pt x="243310" y="402541"/>
                  </a:lnTo>
                  <a:lnTo>
                    <a:pt x="208132" y="421998"/>
                  </a:lnTo>
                  <a:lnTo>
                    <a:pt x="173566" y="438347"/>
                  </a:lnTo>
                  <a:lnTo>
                    <a:pt x="132070" y="444876"/>
                  </a:lnTo>
                  <a:lnTo>
                    <a:pt x="110292" y="443785"/>
                  </a:lnTo>
                  <a:lnTo>
                    <a:pt x="90691" y="436685"/>
                  </a:lnTo>
                  <a:lnTo>
                    <a:pt x="53853" y="408829"/>
                  </a:lnTo>
                  <a:lnTo>
                    <a:pt x="35842" y="392045"/>
                  </a:lnTo>
                  <a:lnTo>
                    <a:pt x="25852" y="372019"/>
                  </a:lnTo>
                  <a:lnTo>
                    <a:pt x="22403" y="351872"/>
                  </a:lnTo>
                  <a:lnTo>
                    <a:pt x="26788" y="3214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60"/>
            <p:cNvSpPr/>
            <p:nvPr>
              <p:custDataLst>
                <p:tags r:id="rId57"/>
              </p:custDataLst>
            </p:nvPr>
          </p:nvSpPr>
          <p:spPr>
            <a:xfrm>
              <a:off x="4402336" y="5109040"/>
              <a:ext cx="252817" cy="422362"/>
            </a:xfrm>
            <a:custGeom>
              <a:avLst/>
              <a:gdLst/>
              <a:ahLst/>
              <a:cxnLst/>
              <a:rect l="0" t="0" r="0" b="0"/>
              <a:pathLst>
                <a:path w="252817" h="422362">
                  <a:moveTo>
                    <a:pt x="71437" y="61249"/>
                  </a:moveTo>
                  <a:lnTo>
                    <a:pt x="71437" y="61249"/>
                  </a:lnTo>
                  <a:lnTo>
                    <a:pt x="44905" y="96895"/>
                  </a:lnTo>
                  <a:lnTo>
                    <a:pt x="31202" y="123393"/>
                  </a:lnTo>
                  <a:lnTo>
                    <a:pt x="23790" y="156999"/>
                  </a:lnTo>
                  <a:lnTo>
                    <a:pt x="20495" y="194093"/>
                  </a:lnTo>
                  <a:lnTo>
                    <a:pt x="19031" y="230424"/>
                  </a:lnTo>
                  <a:lnTo>
                    <a:pt x="21025" y="263768"/>
                  </a:lnTo>
                  <a:lnTo>
                    <a:pt x="26212" y="295124"/>
                  </a:lnTo>
                  <a:lnTo>
                    <a:pt x="40288" y="338684"/>
                  </a:lnTo>
                  <a:lnTo>
                    <a:pt x="62822" y="378429"/>
                  </a:lnTo>
                  <a:lnTo>
                    <a:pt x="83105" y="399306"/>
                  </a:lnTo>
                  <a:lnTo>
                    <a:pt x="98451" y="409934"/>
                  </a:lnTo>
                  <a:lnTo>
                    <a:pt x="135347" y="422057"/>
                  </a:lnTo>
                  <a:lnTo>
                    <a:pt x="152427" y="422361"/>
                  </a:lnTo>
                  <a:lnTo>
                    <a:pt x="168949" y="418196"/>
                  </a:lnTo>
                  <a:lnTo>
                    <a:pt x="195723" y="399354"/>
                  </a:lnTo>
                  <a:lnTo>
                    <a:pt x="208035" y="386142"/>
                  </a:lnTo>
                  <a:lnTo>
                    <a:pt x="232107" y="342677"/>
                  </a:lnTo>
                  <a:lnTo>
                    <a:pt x="247366" y="301070"/>
                  </a:lnTo>
                  <a:lnTo>
                    <a:pt x="252816" y="272016"/>
                  </a:lnTo>
                  <a:lnTo>
                    <a:pt x="251297" y="227768"/>
                  </a:lnTo>
                  <a:lnTo>
                    <a:pt x="248422" y="183238"/>
                  </a:lnTo>
                  <a:lnTo>
                    <a:pt x="235884" y="138625"/>
                  </a:lnTo>
                  <a:lnTo>
                    <a:pt x="219601" y="94979"/>
                  </a:lnTo>
                  <a:lnTo>
                    <a:pt x="202209" y="57463"/>
                  </a:lnTo>
                  <a:lnTo>
                    <a:pt x="183497" y="28046"/>
                  </a:lnTo>
                  <a:lnTo>
                    <a:pt x="167874" y="13089"/>
                  </a:lnTo>
                  <a:lnTo>
                    <a:pt x="151009" y="5118"/>
                  </a:lnTo>
                  <a:lnTo>
                    <a:pt x="115928" y="0"/>
                  </a:lnTo>
                  <a:lnTo>
                    <a:pt x="84510" y="3855"/>
                  </a:lnTo>
                  <a:lnTo>
                    <a:pt x="54806" y="16021"/>
                  </a:lnTo>
                  <a:lnTo>
                    <a:pt x="12537" y="44813"/>
                  </a:lnTo>
                  <a:lnTo>
                    <a:pt x="0" y="523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" name="SMARTInkShape-Group20"/>
          <p:cNvGrpSpPr/>
          <p:nvPr/>
        </p:nvGrpSpPr>
        <p:grpSpPr>
          <a:xfrm>
            <a:off x="2205633" y="5197078"/>
            <a:ext cx="1785938" cy="419481"/>
            <a:chOff x="2205633" y="5197078"/>
            <a:chExt cx="1785938" cy="419481"/>
          </a:xfrm>
        </p:grpSpPr>
        <p:sp>
          <p:nvSpPr>
            <p:cNvPr id="75" name="SMARTInkShape-61"/>
            <p:cNvSpPr/>
            <p:nvPr>
              <p:custDataLst>
                <p:tags r:id="rId50"/>
              </p:custDataLst>
            </p:nvPr>
          </p:nvSpPr>
          <p:spPr>
            <a:xfrm>
              <a:off x="3518296" y="5251624"/>
              <a:ext cx="473275" cy="258692"/>
            </a:xfrm>
            <a:custGeom>
              <a:avLst/>
              <a:gdLst/>
              <a:ahLst/>
              <a:cxnLst/>
              <a:rect l="0" t="0" r="0" b="0"/>
              <a:pathLst>
                <a:path w="473275" h="258692">
                  <a:moveTo>
                    <a:pt x="0" y="34751"/>
                  </a:moveTo>
                  <a:lnTo>
                    <a:pt x="0" y="34751"/>
                  </a:lnTo>
                  <a:lnTo>
                    <a:pt x="9482" y="77415"/>
                  </a:lnTo>
                  <a:lnTo>
                    <a:pt x="16782" y="114236"/>
                  </a:lnTo>
                  <a:lnTo>
                    <a:pt x="23334" y="148460"/>
                  </a:lnTo>
                  <a:lnTo>
                    <a:pt x="32601" y="188055"/>
                  </a:lnTo>
                  <a:lnTo>
                    <a:pt x="43857" y="229810"/>
                  </a:lnTo>
                  <a:lnTo>
                    <a:pt x="44297" y="234553"/>
                  </a:lnTo>
                  <a:lnTo>
                    <a:pt x="44414" y="234430"/>
                  </a:lnTo>
                  <a:lnTo>
                    <a:pt x="45632" y="190926"/>
                  </a:lnTo>
                  <a:lnTo>
                    <a:pt x="47289" y="164665"/>
                  </a:lnTo>
                  <a:lnTo>
                    <a:pt x="49385" y="133266"/>
                  </a:lnTo>
                  <a:lnTo>
                    <a:pt x="50783" y="108365"/>
                  </a:lnTo>
                  <a:lnTo>
                    <a:pt x="52336" y="70114"/>
                  </a:lnTo>
                  <a:lnTo>
                    <a:pt x="57951" y="31007"/>
                  </a:lnTo>
                  <a:lnTo>
                    <a:pt x="65774" y="15558"/>
                  </a:lnTo>
                  <a:lnTo>
                    <a:pt x="74874" y="6376"/>
                  </a:lnTo>
                  <a:lnTo>
                    <a:pt x="82226" y="2296"/>
                  </a:lnTo>
                  <a:lnTo>
                    <a:pt x="91943" y="0"/>
                  </a:lnTo>
                  <a:lnTo>
                    <a:pt x="100726" y="4753"/>
                  </a:lnTo>
                  <a:lnTo>
                    <a:pt x="105846" y="8799"/>
                  </a:lnTo>
                  <a:lnTo>
                    <a:pt x="117793" y="28715"/>
                  </a:lnTo>
                  <a:lnTo>
                    <a:pt x="133779" y="70851"/>
                  </a:lnTo>
                  <a:lnTo>
                    <a:pt x="148807" y="114177"/>
                  </a:lnTo>
                  <a:lnTo>
                    <a:pt x="160549" y="145348"/>
                  </a:lnTo>
                  <a:lnTo>
                    <a:pt x="162595" y="147177"/>
                  </a:lnTo>
                  <a:lnTo>
                    <a:pt x="168269" y="150113"/>
                  </a:lnTo>
                  <a:lnTo>
                    <a:pt x="173991" y="141141"/>
                  </a:lnTo>
                  <a:lnTo>
                    <a:pt x="188128" y="98423"/>
                  </a:lnTo>
                  <a:lnTo>
                    <a:pt x="193987" y="79744"/>
                  </a:lnTo>
                  <a:lnTo>
                    <a:pt x="194810" y="73677"/>
                  </a:lnTo>
                  <a:lnTo>
                    <a:pt x="197342" y="68638"/>
                  </a:lnTo>
                  <a:lnTo>
                    <a:pt x="205447" y="60396"/>
                  </a:lnTo>
                  <a:lnTo>
                    <a:pt x="213019" y="56069"/>
                  </a:lnTo>
                  <a:lnTo>
                    <a:pt x="225963" y="53294"/>
                  </a:lnTo>
                  <a:lnTo>
                    <a:pt x="234705" y="58206"/>
                  </a:lnTo>
                  <a:lnTo>
                    <a:pt x="261226" y="87009"/>
                  </a:lnTo>
                  <a:lnTo>
                    <a:pt x="288991" y="124778"/>
                  </a:lnTo>
                  <a:lnTo>
                    <a:pt x="319464" y="166782"/>
                  </a:lnTo>
                  <a:lnTo>
                    <a:pt x="350971" y="211108"/>
                  </a:lnTo>
                  <a:lnTo>
                    <a:pt x="363024" y="221612"/>
                  </a:lnTo>
                  <a:lnTo>
                    <a:pt x="374995" y="226940"/>
                  </a:lnTo>
                  <a:lnTo>
                    <a:pt x="380966" y="228361"/>
                  </a:lnTo>
                  <a:lnTo>
                    <a:pt x="392892" y="227295"/>
                  </a:lnTo>
                  <a:lnTo>
                    <a:pt x="403814" y="223513"/>
                  </a:lnTo>
                  <a:lnTo>
                    <a:pt x="422149" y="210139"/>
                  </a:lnTo>
                  <a:lnTo>
                    <a:pt x="431447" y="196629"/>
                  </a:lnTo>
                  <a:lnTo>
                    <a:pt x="442486" y="167158"/>
                  </a:lnTo>
                  <a:lnTo>
                    <a:pt x="445958" y="123845"/>
                  </a:lnTo>
                  <a:lnTo>
                    <a:pt x="436703" y="79373"/>
                  </a:lnTo>
                  <a:lnTo>
                    <a:pt x="421568" y="35739"/>
                  </a:lnTo>
                  <a:lnTo>
                    <a:pt x="400086" y="7272"/>
                  </a:lnTo>
                  <a:lnTo>
                    <a:pt x="395709" y="5517"/>
                  </a:lnTo>
                  <a:lnTo>
                    <a:pt x="385554" y="6214"/>
                  </a:lnTo>
                  <a:lnTo>
                    <a:pt x="377071" y="9830"/>
                  </a:lnTo>
                  <a:lnTo>
                    <a:pt x="373420" y="12185"/>
                  </a:lnTo>
                  <a:lnTo>
                    <a:pt x="358800" y="29718"/>
                  </a:lnTo>
                  <a:lnTo>
                    <a:pt x="346641" y="58506"/>
                  </a:lnTo>
                  <a:lnTo>
                    <a:pt x="341495" y="101651"/>
                  </a:lnTo>
                  <a:lnTo>
                    <a:pt x="340292" y="132283"/>
                  </a:lnTo>
                  <a:lnTo>
                    <a:pt x="340749" y="162435"/>
                  </a:lnTo>
                  <a:lnTo>
                    <a:pt x="347577" y="206308"/>
                  </a:lnTo>
                  <a:lnTo>
                    <a:pt x="356554" y="232376"/>
                  </a:lnTo>
                  <a:lnTo>
                    <a:pt x="369804" y="249253"/>
                  </a:lnTo>
                  <a:lnTo>
                    <a:pt x="377506" y="255143"/>
                  </a:lnTo>
                  <a:lnTo>
                    <a:pt x="384624" y="258077"/>
                  </a:lnTo>
                  <a:lnTo>
                    <a:pt x="397824" y="258691"/>
                  </a:lnTo>
                  <a:lnTo>
                    <a:pt x="425893" y="248719"/>
                  </a:lnTo>
                  <a:lnTo>
                    <a:pt x="473274" y="2044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62"/>
            <p:cNvSpPr/>
            <p:nvPr>
              <p:custDataLst>
                <p:tags r:id="rId51"/>
              </p:custDataLst>
            </p:nvPr>
          </p:nvSpPr>
          <p:spPr>
            <a:xfrm>
              <a:off x="3223617" y="5262214"/>
              <a:ext cx="195247" cy="298829"/>
            </a:xfrm>
            <a:custGeom>
              <a:avLst/>
              <a:gdLst/>
              <a:ahLst/>
              <a:cxnLst/>
              <a:rect l="0" t="0" r="0" b="0"/>
              <a:pathLst>
                <a:path w="195247" h="298829">
                  <a:moveTo>
                    <a:pt x="26789" y="122388"/>
                  </a:moveTo>
                  <a:lnTo>
                    <a:pt x="26789" y="122388"/>
                  </a:lnTo>
                  <a:lnTo>
                    <a:pt x="33918" y="163177"/>
                  </a:lnTo>
                  <a:lnTo>
                    <a:pt x="42020" y="200509"/>
                  </a:lnTo>
                  <a:lnTo>
                    <a:pt x="51697" y="240563"/>
                  </a:lnTo>
                  <a:lnTo>
                    <a:pt x="73186" y="281670"/>
                  </a:lnTo>
                  <a:lnTo>
                    <a:pt x="87721" y="293715"/>
                  </a:lnTo>
                  <a:lnTo>
                    <a:pt x="98849" y="297752"/>
                  </a:lnTo>
                  <a:lnTo>
                    <a:pt x="104595" y="298828"/>
                  </a:lnTo>
                  <a:lnTo>
                    <a:pt x="116270" y="297378"/>
                  </a:lnTo>
                  <a:lnTo>
                    <a:pt x="128074" y="292435"/>
                  </a:lnTo>
                  <a:lnTo>
                    <a:pt x="157768" y="267505"/>
                  </a:lnTo>
                  <a:lnTo>
                    <a:pt x="170880" y="240681"/>
                  </a:lnTo>
                  <a:lnTo>
                    <a:pt x="184199" y="196062"/>
                  </a:lnTo>
                  <a:lnTo>
                    <a:pt x="192381" y="160863"/>
                  </a:lnTo>
                  <a:lnTo>
                    <a:pt x="195246" y="125299"/>
                  </a:lnTo>
                  <a:lnTo>
                    <a:pt x="195104" y="90619"/>
                  </a:lnTo>
                  <a:lnTo>
                    <a:pt x="188226" y="61050"/>
                  </a:lnTo>
                  <a:lnTo>
                    <a:pt x="168627" y="27037"/>
                  </a:lnTo>
                  <a:lnTo>
                    <a:pt x="151498" y="9799"/>
                  </a:lnTo>
                  <a:lnTo>
                    <a:pt x="145647" y="5658"/>
                  </a:lnTo>
                  <a:lnTo>
                    <a:pt x="131209" y="1054"/>
                  </a:lnTo>
                  <a:lnTo>
                    <a:pt x="114870" y="0"/>
                  </a:lnTo>
                  <a:lnTo>
                    <a:pt x="88937" y="5978"/>
                  </a:lnTo>
                  <a:lnTo>
                    <a:pt x="62401" y="20868"/>
                  </a:lnTo>
                  <a:lnTo>
                    <a:pt x="32059" y="49417"/>
                  </a:lnTo>
                  <a:lnTo>
                    <a:pt x="22186" y="61182"/>
                  </a:lnTo>
                  <a:lnTo>
                    <a:pt x="0" y="77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63"/>
            <p:cNvSpPr/>
            <p:nvPr>
              <p:custDataLst>
                <p:tags r:id="rId52"/>
              </p:custDataLst>
            </p:nvPr>
          </p:nvSpPr>
          <p:spPr>
            <a:xfrm>
              <a:off x="3033333" y="5223315"/>
              <a:ext cx="145637" cy="277548"/>
            </a:xfrm>
            <a:custGeom>
              <a:avLst/>
              <a:gdLst/>
              <a:ahLst/>
              <a:cxnLst/>
              <a:rect l="0" t="0" r="0" b="0"/>
              <a:pathLst>
                <a:path w="145637" h="277548">
                  <a:moveTo>
                    <a:pt x="145636" y="9482"/>
                  </a:moveTo>
                  <a:lnTo>
                    <a:pt x="145636" y="9482"/>
                  </a:lnTo>
                  <a:lnTo>
                    <a:pt x="107712" y="0"/>
                  </a:lnTo>
                  <a:lnTo>
                    <a:pt x="83802" y="637"/>
                  </a:lnTo>
                  <a:lnTo>
                    <a:pt x="74647" y="3586"/>
                  </a:lnTo>
                  <a:lnTo>
                    <a:pt x="59184" y="14799"/>
                  </a:lnTo>
                  <a:lnTo>
                    <a:pt x="45697" y="31689"/>
                  </a:lnTo>
                  <a:lnTo>
                    <a:pt x="26948" y="69089"/>
                  </a:lnTo>
                  <a:lnTo>
                    <a:pt x="9817" y="111589"/>
                  </a:lnTo>
                  <a:lnTo>
                    <a:pt x="0" y="155601"/>
                  </a:lnTo>
                  <a:lnTo>
                    <a:pt x="2494" y="199069"/>
                  </a:lnTo>
                  <a:lnTo>
                    <a:pt x="8524" y="236533"/>
                  </a:lnTo>
                  <a:lnTo>
                    <a:pt x="13711" y="271069"/>
                  </a:lnTo>
                  <a:lnTo>
                    <a:pt x="16014" y="276146"/>
                  </a:lnTo>
                  <a:lnTo>
                    <a:pt x="18542" y="277547"/>
                  </a:lnTo>
                  <a:lnTo>
                    <a:pt x="21219" y="276497"/>
                  </a:lnTo>
                  <a:lnTo>
                    <a:pt x="29550" y="2684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64"/>
            <p:cNvSpPr/>
            <p:nvPr>
              <p:custDataLst>
                <p:tags r:id="rId53"/>
              </p:custDataLst>
            </p:nvPr>
          </p:nvSpPr>
          <p:spPr>
            <a:xfrm>
              <a:off x="2491915" y="5250656"/>
              <a:ext cx="410234" cy="365903"/>
            </a:xfrm>
            <a:custGeom>
              <a:avLst/>
              <a:gdLst/>
              <a:ahLst/>
              <a:cxnLst/>
              <a:rect l="0" t="0" r="0" b="0"/>
              <a:pathLst>
                <a:path w="410234" h="365903">
                  <a:moveTo>
                    <a:pt x="26257" y="151805"/>
                  </a:moveTo>
                  <a:lnTo>
                    <a:pt x="26257" y="151805"/>
                  </a:lnTo>
                  <a:lnTo>
                    <a:pt x="65062" y="156949"/>
                  </a:lnTo>
                  <a:lnTo>
                    <a:pt x="81868" y="154752"/>
                  </a:lnTo>
                  <a:lnTo>
                    <a:pt x="97746" y="147937"/>
                  </a:lnTo>
                  <a:lnTo>
                    <a:pt x="102678" y="142480"/>
                  </a:lnTo>
                  <a:lnTo>
                    <a:pt x="112241" y="120811"/>
                  </a:lnTo>
                  <a:lnTo>
                    <a:pt x="114082" y="109586"/>
                  </a:lnTo>
                  <a:lnTo>
                    <a:pt x="110377" y="92112"/>
                  </a:lnTo>
                  <a:lnTo>
                    <a:pt x="97404" y="52773"/>
                  </a:lnTo>
                  <a:lnTo>
                    <a:pt x="85731" y="22440"/>
                  </a:lnTo>
                  <a:lnTo>
                    <a:pt x="77164" y="12288"/>
                  </a:lnTo>
                  <a:lnTo>
                    <a:pt x="67734" y="5462"/>
                  </a:lnTo>
                  <a:lnTo>
                    <a:pt x="60235" y="2427"/>
                  </a:lnTo>
                  <a:lnTo>
                    <a:pt x="56846" y="2611"/>
                  </a:lnTo>
                  <a:lnTo>
                    <a:pt x="36507" y="12643"/>
                  </a:lnTo>
                  <a:lnTo>
                    <a:pt x="28167" y="23478"/>
                  </a:lnTo>
                  <a:lnTo>
                    <a:pt x="14728" y="59429"/>
                  </a:lnTo>
                  <a:lnTo>
                    <a:pt x="5533" y="97865"/>
                  </a:lnTo>
                  <a:lnTo>
                    <a:pt x="2163" y="128825"/>
                  </a:lnTo>
                  <a:lnTo>
                    <a:pt x="666" y="162426"/>
                  </a:lnTo>
                  <a:lnTo>
                    <a:pt x="0" y="197205"/>
                  </a:lnTo>
                  <a:lnTo>
                    <a:pt x="2350" y="232506"/>
                  </a:lnTo>
                  <a:lnTo>
                    <a:pt x="7694" y="267046"/>
                  </a:lnTo>
                  <a:lnTo>
                    <a:pt x="16684" y="298935"/>
                  </a:lnTo>
                  <a:lnTo>
                    <a:pt x="32901" y="335296"/>
                  </a:lnTo>
                  <a:lnTo>
                    <a:pt x="50274" y="360183"/>
                  </a:lnTo>
                  <a:lnTo>
                    <a:pt x="56159" y="364145"/>
                  </a:lnTo>
                  <a:lnTo>
                    <a:pt x="62067" y="365794"/>
                  </a:lnTo>
                  <a:lnTo>
                    <a:pt x="67989" y="365902"/>
                  </a:lnTo>
                  <a:lnTo>
                    <a:pt x="90547" y="356573"/>
                  </a:lnTo>
                  <a:lnTo>
                    <a:pt x="104770" y="341370"/>
                  </a:lnTo>
                  <a:lnTo>
                    <a:pt x="130070" y="299273"/>
                  </a:lnTo>
                  <a:lnTo>
                    <a:pt x="152192" y="256708"/>
                  </a:lnTo>
                  <a:lnTo>
                    <a:pt x="165452" y="228580"/>
                  </a:lnTo>
                  <a:lnTo>
                    <a:pt x="175608" y="204973"/>
                  </a:lnTo>
                  <a:lnTo>
                    <a:pt x="188332" y="175346"/>
                  </a:lnTo>
                  <a:lnTo>
                    <a:pt x="205116" y="131840"/>
                  </a:lnTo>
                  <a:lnTo>
                    <a:pt x="215883" y="99275"/>
                  </a:lnTo>
                  <a:lnTo>
                    <a:pt x="229506" y="60614"/>
                  </a:lnTo>
                  <a:lnTo>
                    <a:pt x="243590" y="43145"/>
                  </a:lnTo>
                  <a:lnTo>
                    <a:pt x="253497" y="47615"/>
                  </a:lnTo>
                  <a:lnTo>
                    <a:pt x="277734" y="79039"/>
                  </a:lnTo>
                  <a:lnTo>
                    <a:pt x="291814" y="110204"/>
                  </a:lnTo>
                  <a:lnTo>
                    <a:pt x="302386" y="152708"/>
                  </a:lnTo>
                  <a:lnTo>
                    <a:pt x="311802" y="194074"/>
                  </a:lnTo>
                  <a:lnTo>
                    <a:pt x="318230" y="228822"/>
                  </a:lnTo>
                  <a:lnTo>
                    <a:pt x="318741" y="246558"/>
                  </a:lnTo>
                  <a:lnTo>
                    <a:pt x="312102" y="267627"/>
                  </a:lnTo>
                  <a:lnTo>
                    <a:pt x="307295" y="267812"/>
                  </a:lnTo>
                  <a:lnTo>
                    <a:pt x="302306" y="262564"/>
                  </a:lnTo>
                  <a:lnTo>
                    <a:pt x="289085" y="242568"/>
                  </a:lnTo>
                  <a:lnTo>
                    <a:pt x="280986" y="204399"/>
                  </a:lnTo>
                  <a:lnTo>
                    <a:pt x="277680" y="178302"/>
                  </a:lnTo>
                  <a:lnTo>
                    <a:pt x="283692" y="135688"/>
                  </a:lnTo>
                  <a:lnTo>
                    <a:pt x="288839" y="112561"/>
                  </a:lnTo>
                  <a:lnTo>
                    <a:pt x="311536" y="77228"/>
                  </a:lnTo>
                  <a:lnTo>
                    <a:pt x="341496" y="37855"/>
                  </a:lnTo>
                  <a:lnTo>
                    <a:pt x="379059" y="8390"/>
                  </a:lnTo>
                  <a:lnTo>
                    <a:pt x="41023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65"/>
            <p:cNvSpPr/>
            <p:nvPr>
              <p:custDataLst>
                <p:tags r:id="rId54"/>
              </p:custDataLst>
            </p:nvPr>
          </p:nvSpPr>
          <p:spPr>
            <a:xfrm>
              <a:off x="2205633" y="5197078"/>
              <a:ext cx="174369" cy="374724"/>
            </a:xfrm>
            <a:custGeom>
              <a:avLst/>
              <a:gdLst/>
              <a:ahLst/>
              <a:cxnLst/>
              <a:rect l="0" t="0" r="0" b="0"/>
              <a:pathLst>
                <a:path w="174369" h="374724">
                  <a:moveTo>
                    <a:pt x="0" y="80367"/>
                  </a:moveTo>
                  <a:lnTo>
                    <a:pt x="0" y="80367"/>
                  </a:lnTo>
                  <a:lnTo>
                    <a:pt x="7937" y="112116"/>
                  </a:lnTo>
                  <a:lnTo>
                    <a:pt x="14221" y="137252"/>
                  </a:lnTo>
                  <a:lnTo>
                    <a:pt x="23849" y="173117"/>
                  </a:lnTo>
                  <a:lnTo>
                    <a:pt x="37493" y="212690"/>
                  </a:lnTo>
                  <a:lnTo>
                    <a:pt x="54104" y="249551"/>
                  </a:lnTo>
                  <a:lnTo>
                    <a:pt x="77494" y="292821"/>
                  </a:lnTo>
                  <a:lnTo>
                    <a:pt x="97456" y="336437"/>
                  </a:lnTo>
                  <a:lnTo>
                    <a:pt x="109574" y="356331"/>
                  </a:lnTo>
                  <a:lnTo>
                    <a:pt x="119144" y="366728"/>
                  </a:lnTo>
                  <a:lnTo>
                    <a:pt x="126705" y="371350"/>
                  </a:lnTo>
                  <a:lnTo>
                    <a:pt x="136541" y="373951"/>
                  </a:lnTo>
                  <a:lnTo>
                    <a:pt x="145738" y="374723"/>
                  </a:lnTo>
                  <a:lnTo>
                    <a:pt x="148753" y="372846"/>
                  </a:lnTo>
                  <a:lnTo>
                    <a:pt x="154747" y="365470"/>
                  </a:lnTo>
                  <a:lnTo>
                    <a:pt x="158073" y="358222"/>
                  </a:lnTo>
                  <a:lnTo>
                    <a:pt x="167568" y="317346"/>
                  </a:lnTo>
                  <a:lnTo>
                    <a:pt x="169043" y="281882"/>
                  </a:lnTo>
                  <a:lnTo>
                    <a:pt x="169480" y="242601"/>
                  </a:lnTo>
                  <a:lnTo>
                    <a:pt x="170574" y="210017"/>
                  </a:lnTo>
                  <a:lnTo>
                    <a:pt x="172255" y="184661"/>
                  </a:lnTo>
                  <a:lnTo>
                    <a:pt x="174368" y="155850"/>
                  </a:lnTo>
                  <a:lnTo>
                    <a:pt x="174069" y="115900"/>
                  </a:lnTo>
                  <a:lnTo>
                    <a:pt x="170969" y="76674"/>
                  </a:lnTo>
                  <a:lnTo>
                    <a:pt x="169836" y="34607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1" name="SMARTInkShape-66"/>
          <p:cNvSpPr/>
          <p:nvPr>
            <p:custDataLst>
              <p:tags r:id="rId1"/>
            </p:custDataLst>
          </p:nvPr>
        </p:nvSpPr>
        <p:spPr>
          <a:xfrm>
            <a:off x="1558880" y="5082347"/>
            <a:ext cx="439067" cy="531874"/>
          </a:xfrm>
          <a:custGeom>
            <a:avLst/>
            <a:gdLst/>
            <a:ahLst/>
            <a:cxnLst/>
            <a:rect l="0" t="0" r="0" b="0"/>
            <a:pathLst>
              <a:path w="439067" h="531874">
                <a:moveTo>
                  <a:pt x="110971" y="25434"/>
                </a:moveTo>
                <a:lnTo>
                  <a:pt x="110971" y="25434"/>
                </a:lnTo>
                <a:lnTo>
                  <a:pt x="72166" y="31570"/>
                </a:lnTo>
                <a:lnTo>
                  <a:pt x="55360" y="33122"/>
                </a:lnTo>
                <a:lnTo>
                  <a:pt x="49092" y="35519"/>
                </a:lnTo>
                <a:lnTo>
                  <a:pt x="28494" y="54372"/>
                </a:lnTo>
                <a:lnTo>
                  <a:pt x="24706" y="60785"/>
                </a:lnTo>
                <a:lnTo>
                  <a:pt x="14873" y="101053"/>
                </a:lnTo>
                <a:lnTo>
                  <a:pt x="8425" y="145323"/>
                </a:lnTo>
                <a:lnTo>
                  <a:pt x="441" y="185201"/>
                </a:lnTo>
                <a:lnTo>
                  <a:pt x="0" y="216496"/>
                </a:lnTo>
                <a:lnTo>
                  <a:pt x="2120" y="249257"/>
                </a:lnTo>
                <a:lnTo>
                  <a:pt x="3062" y="280354"/>
                </a:lnTo>
                <a:lnTo>
                  <a:pt x="8772" y="310711"/>
                </a:lnTo>
                <a:lnTo>
                  <a:pt x="23143" y="353046"/>
                </a:lnTo>
                <a:lnTo>
                  <a:pt x="39969" y="393371"/>
                </a:lnTo>
                <a:lnTo>
                  <a:pt x="60168" y="431447"/>
                </a:lnTo>
                <a:lnTo>
                  <a:pt x="98400" y="470980"/>
                </a:lnTo>
                <a:lnTo>
                  <a:pt x="138034" y="500323"/>
                </a:lnTo>
                <a:lnTo>
                  <a:pt x="171466" y="518148"/>
                </a:lnTo>
                <a:lnTo>
                  <a:pt x="206507" y="529162"/>
                </a:lnTo>
                <a:lnTo>
                  <a:pt x="242025" y="531873"/>
                </a:lnTo>
                <a:lnTo>
                  <a:pt x="276692" y="525842"/>
                </a:lnTo>
                <a:lnTo>
                  <a:pt x="318221" y="506529"/>
                </a:lnTo>
                <a:lnTo>
                  <a:pt x="359607" y="483606"/>
                </a:lnTo>
                <a:lnTo>
                  <a:pt x="395454" y="452839"/>
                </a:lnTo>
                <a:lnTo>
                  <a:pt x="415308" y="425917"/>
                </a:lnTo>
                <a:lnTo>
                  <a:pt x="431408" y="381766"/>
                </a:lnTo>
                <a:lnTo>
                  <a:pt x="438418" y="344003"/>
                </a:lnTo>
                <a:lnTo>
                  <a:pt x="439066" y="306919"/>
                </a:lnTo>
                <a:lnTo>
                  <a:pt x="437849" y="277583"/>
                </a:lnTo>
                <a:lnTo>
                  <a:pt x="436047" y="244135"/>
                </a:lnTo>
                <a:lnTo>
                  <a:pt x="432860" y="216875"/>
                </a:lnTo>
                <a:lnTo>
                  <a:pt x="424028" y="173358"/>
                </a:lnTo>
                <a:lnTo>
                  <a:pt x="416134" y="140125"/>
                </a:lnTo>
                <a:lnTo>
                  <a:pt x="400820" y="96458"/>
                </a:lnTo>
                <a:lnTo>
                  <a:pt x="378459" y="56221"/>
                </a:lnTo>
                <a:lnTo>
                  <a:pt x="337956" y="20307"/>
                </a:lnTo>
                <a:lnTo>
                  <a:pt x="308534" y="5505"/>
                </a:lnTo>
                <a:lnTo>
                  <a:pt x="266633" y="0"/>
                </a:lnTo>
                <a:lnTo>
                  <a:pt x="240678" y="1231"/>
                </a:lnTo>
                <a:lnTo>
                  <a:pt x="203753" y="13082"/>
                </a:lnTo>
                <a:lnTo>
                  <a:pt x="168669" y="30152"/>
                </a:lnTo>
                <a:lnTo>
                  <a:pt x="129645" y="62085"/>
                </a:lnTo>
                <a:lnTo>
                  <a:pt x="87684" y="102453"/>
                </a:lnTo>
                <a:lnTo>
                  <a:pt x="72968" y="117046"/>
                </a:lnTo>
                <a:lnTo>
                  <a:pt x="71745" y="119251"/>
                </a:lnTo>
                <a:lnTo>
                  <a:pt x="71922" y="120721"/>
                </a:lnTo>
                <a:lnTo>
                  <a:pt x="75253" y="123661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Shape-67"/>
          <p:cNvSpPr/>
          <p:nvPr>
            <p:custDataLst>
              <p:tags r:id="rId2"/>
            </p:custDataLst>
          </p:nvPr>
        </p:nvSpPr>
        <p:spPr>
          <a:xfrm>
            <a:off x="901898" y="5447109"/>
            <a:ext cx="312540" cy="55062"/>
          </a:xfrm>
          <a:custGeom>
            <a:avLst/>
            <a:gdLst/>
            <a:ahLst/>
            <a:cxnLst/>
            <a:rect l="0" t="0" r="0" b="0"/>
            <a:pathLst>
              <a:path w="312540" h="55062">
                <a:moveTo>
                  <a:pt x="0" y="8930"/>
                </a:moveTo>
                <a:lnTo>
                  <a:pt x="0" y="8930"/>
                </a:lnTo>
                <a:lnTo>
                  <a:pt x="31750" y="24805"/>
                </a:lnTo>
                <a:lnTo>
                  <a:pt x="56886" y="37373"/>
                </a:lnTo>
                <a:lnTo>
                  <a:pt x="81580" y="45751"/>
                </a:lnTo>
                <a:lnTo>
                  <a:pt x="105980" y="51337"/>
                </a:lnTo>
                <a:lnTo>
                  <a:pt x="130185" y="55061"/>
                </a:lnTo>
                <a:lnTo>
                  <a:pt x="153267" y="54566"/>
                </a:lnTo>
                <a:lnTo>
                  <a:pt x="197434" y="46080"/>
                </a:lnTo>
                <a:lnTo>
                  <a:pt x="219927" y="38658"/>
                </a:lnTo>
                <a:lnTo>
                  <a:pt x="242860" y="29740"/>
                </a:lnTo>
                <a:lnTo>
                  <a:pt x="281571" y="13218"/>
                </a:lnTo>
                <a:lnTo>
                  <a:pt x="312539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SMARTInkShape-Group23"/>
          <p:cNvGrpSpPr/>
          <p:nvPr/>
        </p:nvGrpSpPr>
        <p:grpSpPr>
          <a:xfrm>
            <a:off x="285750" y="5161359"/>
            <a:ext cx="339329" cy="776884"/>
            <a:chOff x="285750" y="5161359"/>
            <a:chExt cx="339329" cy="776884"/>
          </a:xfrm>
        </p:grpSpPr>
        <p:sp>
          <p:nvSpPr>
            <p:cNvPr id="83" name="SMARTInkShape-68"/>
            <p:cNvSpPr/>
            <p:nvPr>
              <p:custDataLst>
                <p:tags r:id="rId48"/>
              </p:custDataLst>
            </p:nvPr>
          </p:nvSpPr>
          <p:spPr>
            <a:xfrm>
              <a:off x="589539" y="5161359"/>
              <a:ext cx="35540" cy="776884"/>
            </a:xfrm>
            <a:custGeom>
              <a:avLst/>
              <a:gdLst/>
              <a:ahLst/>
              <a:cxnLst/>
              <a:rect l="0" t="0" r="0" b="0"/>
              <a:pathLst>
                <a:path w="35540" h="776884">
                  <a:moveTo>
                    <a:pt x="35539" y="0"/>
                  </a:moveTo>
                  <a:lnTo>
                    <a:pt x="35539" y="0"/>
                  </a:lnTo>
                  <a:lnTo>
                    <a:pt x="30799" y="37924"/>
                  </a:lnTo>
                  <a:lnTo>
                    <a:pt x="28471" y="69772"/>
                  </a:lnTo>
                  <a:lnTo>
                    <a:pt x="26445" y="102448"/>
                  </a:lnTo>
                  <a:lnTo>
                    <a:pt x="22237" y="140121"/>
                  </a:lnTo>
                  <a:lnTo>
                    <a:pt x="19705" y="182661"/>
                  </a:lnTo>
                  <a:lnTo>
                    <a:pt x="19030" y="205118"/>
                  </a:lnTo>
                  <a:lnTo>
                    <a:pt x="17588" y="229019"/>
                  </a:lnTo>
                  <a:lnTo>
                    <a:pt x="15634" y="253883"/>
                  </a:lnTo>
                  <a:lnTo>
                    <a:pt x="13339" y="279388"/>
                  </a:lnTo>
                  <a:lnTo>
                    <a:pt x="11810" y="304329"/>
                  </a:lnTo>
                  <a:lnTo>
                    <a:pt x="10790" y="328893"/>
                  </a:lnTo>
                  <a:lnTo>
                    <a:pt x="10110" y="353208"/>
                  </a:lnTo>
                  <a:lnTo>
                    <a:pt x="8664" y="379339"/>
                  </a:lnTo>
                  <a:lnTo>
                    <a:pt x="6709" y="406683"/>
                  </a:lnTo>
                  <a:lnTo>
                    <a:pt x="4412" y="434833"/>
                  </a:lnTo>
                  <a:lnTo>
                    <a:pt x="2882" y="462529"/>
                  </a:lnTo>
                  <a:lnTo>
                    <a:pt x="1861" y="489923"/>
                  </a:lnTo>
                  <a:lnTo>
                    <a:pt x="1181" y="517116"/>
                  </a:lnTo>
                  <a:lnTo>
                    <a:pt x="727" y="543181"/>
                  </a:lnTo>
                  <a:lnTo>
                    <a:pt x="425" y="568496"/>
                  </a:lnTo>
                  <a:lnTo>
                    <a:pt x="223" y="593310"/>
                  </a:lnTo>
                  <a:lnTo>
                    <a:pt x="0" y="636756"/>
                  </a:lnTo>
                  <a:lnTo>
                    <a:pt x="892" y="679877"/>
                  </a:lnTo>
                  <a:lnTo>
                    <a:pt x="2519" y="705268"/>
                  </a:lnTo>
                  <a:lnTo>
                    <a:pt x="5981" y="749022"/>
                  </a:lnTo>
                  <a:lnTo>
                    <a:pt x="8750" y="7768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69"/>
            <p:cNvSpPr/>
            <p:nvPr>
              <p:custDataLst>
                <p:tags r:id="rId49"/>
              </p:custDataLst>
            </p:nvPr>
          </p:nvSpPr>
          <p:spPr>
            <a:xfrm>
              <a:off x="285750" y="5420320"/>
              <a:ext cx="267892" cy="176466"/>
            </a:xfrm>
            <a:custGeom>
              <a:avLst/>
              <a:gdLst/>
              <a:ahLst/>
              <a:cxnLst/>
              <a:rect l="0" t="0" r="0" b="0"/>
              <a:pathLst>
                <a:path w="267892" h="176466">
                  <a:moveTo>
                    <a:pt x="0" y="0"/>
                  </a:moveTo>
                  <a:lnTo>
                    <a:pt x="0" y="0"/>
                  </a:lnTo>
                  <a:lnTo>
                    <a:pt x="4740" y="37924"/>
                  </a:lnTo>
                  <a:lnTo>
                    <a:pt x="12360" y="61834"/>
                  </a:lnTo>
                  <a:lnTo>
                    <a:pt x="17169" y="70988"/>
                  </a:lnTo>
                  <a:lnTo>
                    <a:pt x="30451" y="83805"/>
                  </a:lnTo>
                  <a:lnTo>
                    <a:pt x="65783" y="108602"/>
                  </a:lnTo>
                  <a:lnTo>
                    <a:pt x="107588" y="119840"/>
                  </a:lnTo>
                  <a:lnTo>
                    <a:pt x="148343" y="129302"/>
                  </a:lnTo>
                  <a:lnTo>
                    <a:pt x="190472" y="149897"/>
                  </a:lnTo>
                  <a:lnTo>
                    <a:pt x="220262" y="171409"/>
                  </a:lnTo>
                  <a:lnTo>
                    <a:pt x="238124" y="176465"/>
                  </a:lnTo>
                  <a:lnTo>
                    <a:pt x="243085" y="175190"/>
                  </a:lnTo>
                  <a:lnTo>
                    <a:pt x="251243" y="168482"/>
                  </a:lnTo>
                  <a:lnTo>
                    <a:pt x="267891" y="1250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" name="SMARTInkShape-Group24"/>
          <p:cNvGrpSpPr/>
          <p:nvPr/>
        </p:nvGrpSpPr>
        <p:grpSpPr>
          <a:xfrm>
            <a:off x="2982515" y="4025756"/>
            <a:ext cx="2205634" cy="659330"/>
            <a:chOff x="2982515" y="4025756"/>
            <a:chExt cx="2205634" cy="659330"/>
          </a:xfrm>
        </p:grpSpPr>
        <p:sp>
          <p:nvSpPr>
            <p:cNvPr id="86" name="SMARTInkShape-70"/>
            <p:cNvSpPr/>
            <p:nvPr>
              <p:custDataLst>
                <p:tags r:id="rId40"/>
              </p:custDataLst>
            </p:nvPr>
          </p:nvSpPr>
          <p:spPr>
            <a:xfrm>
              <a:off x="4822031" y="4277320"/>
              <a:ext cx="366118" cy="125017"/>
            </a:xfrm>
            <a:custGeom>
              <a:avLst/>
              <a:gdLst/>
              <a:ahLst/>
              <a:cxnLst/>
              <a:rect l="0" t="0" r="0" b="0"/>
              <a:pathLst>
                <a:path w="366118" h="125017">
                  <a:moveTo>
                    <a:pt x="0" y="125016"/>
                  </a:moveTo>
                  <a:lnTo>
                    <a:pt x="0" y="125016"/>
                  </a:lnTo>
                  <a:lnTo>
                    <a:pt x="29104" y="117078"/>
                  </a:lnTo>
                  <a:lnTo>
                    <a:pt x="73458" y="103628"/>
                  </a:lnTo>
                  <a:lnTo>
                    <a:pt x="113015" y="87729"/>
                  </a:lnTo>
                  <a:lnTo>
                    <a:pt x="153087" y="73387"/>
                  </a:lnTo>
                  <a:lnTo>
                    <a:pt x="194046" y="59406"/>
                  </a:lnTo>
                  <a:lnTo>
                    <a:pt x="235401" y="43269"/>
                  </a:lnTo>
                  <a:lnTo>
                    <a:pt x="271641" y="28822"/>
                  </a:lnTo>
                  <a:lnTo>
                    <a:pt x="304284" y="16779"/>
                  </a:lnTo>
                  <a:lnTo>
                    <a:pt x="345592" y="5412"/>
                  </a:lnTo>
                  <a:lnTo>
                    <a:pt x="3661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SMARTInkShape-71"/>
            <p:cNvSpPr/>
            <p:nvPr>
              <p:custDataLst>
                <p:tags r:id="rId41"/>
              </p:custDataLst>
            </p:nvPr>
          </p:nvSpPr>
          <p:spPr>
            <a:xfrm>
              <a:off x="4929188" y="4071937"/>
              <a:ext cx="151805" cy="437556"/>
            </a:xfrm>
            <a:custGeom>
              <a:avLst/>
              <a:gdLst/>
              <a:ahLst/>
              <a:cxnLst/>
              <a:rect l="0" t="0" r="0" b="0"/>
              <a:pathLst>
                <a:path w="151805" h="437556">
                  <a:moveTo>
                    <a:pt x="0" y="0"/>
                  </a:moveTo>
                  <a:lnTo>
                    <a:pt x="0" y="0"/>
                  </a:lnTo>
                  <a:lnTo>
                    <a:pt x="991" y="41782"/>
                  </a:lnTo>
                  <a:lnTo>
                    <a:pt x="7128" y="84259"/>
                  </a:lnTo>
                  <a:lnTo>
                    <a:pt x="12428" y="113516"/>
                  </a:lnTo>
                  <a:lnTo>
                    <a:pt x="20737" y="145702"/>
                  </a:lnTo>
                  <a:lnTo>
                    <a:pt x="31044" y="178859"/>
                  </a:lnTo>
                  <a:lnTo>
                    <a:pt x="42240" y="210131"/>
                  </a:lnTo>
                  <a:lnTo>
                    <a:pt x="51184" y="243212"/>
                  </a:lnTo>
                  <a:lnTo>
                    <a:pt x="59458" y="276767"/>
                  </a:lnTo>
                  <a:lnTo>
                    <a:pt x="69752" y="308216"/>
                  </a:lnTo>
                  <a:lnTo>
                    <a:pt x="86702" y="349072"/>
                  </a:lnTo>
                  <a:lnTo>
                    <a:pt x="110208" y="391304"/>
                  </a:lnTo>
                  <a:lnTo>
                    <a:pt x="128015" y="417236"/>
                  </a:lnTo>
                  <a:lnTo>
                    <a:pt x="151804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SMARTInkShape-72"/>
            <p:cNvSpPr/>
            <p:nvPr>
              <p:custDataLst>
                <p:tags r:id="rId42"/>
              </p:custDataLst>
            </p:nvPr>
          </p:nvSpPr>
          <p:spPr>
            <a:xfrm>
              <a:off x="4636634" y="4143375"/>
              <a:ext cx="167538" cy="291949"/>
            </a:xfrm>
            <a:custGeom>
              <a:avLst/>
              <a:gdLst/>
              <a:ahLst/>
              <a:cxnLst/>
              <a:rect l="0" t="0" r="0" b="0"/>
              <a:pathLst>
                <a:path w="167538" h="291949">
                  <a:moveTo>
                    <a:pt x="113959" y="0"/>
                  </a:moveTo>
                  <a:lnTo>
                    <a:pt x="113959" y="0"/>
                  </a:lnTo>
                  <a:lnTo>
                    <a:pt x="75154" y="20394"/>
                  </a:lnTo>
                  <a:lnTo>
                    <a:pt x="51088" y="39556"/>
                  </a:lnTo>
                  <a:lnTo>
                    <a:pt x="32382" y="63645"/>
                  </a:lnTo>
                  <a:lnTo>
                    <a:pt x="14024" y="101097"/>
                  </a:lnTo>
                  <a:lnTo>
                    <a:pt x="5052" y="124307"/>
                  </a:lnTo>
                  <a:lnTo>
                    <a:pt x="0" y="165264"/>
                  </a:lnTo>
                  <a:lnTo>
                    <a:pt x="488" y="207828"/>
                  </a:lnTo>
                  <a:lnTo>
                    <a:pt x="11326" y="245023"/>
                  </a:lnTo>
                  <a:lnTo>
                    <a:pt x="22255" y="274344"/>
                  </a:lnTo>
                  <a:lnTo>
                    <a:pt x="32191" y="289280"/>
                  </a:lnTo>
                  <a:lnTo>
                    <a:pt x="64390" y="291948"/>
                  </a:lnTo>
                  <a:lnTo>
                    <a:pt x="105819" y="285528"/>
                  </a:lnTo>
                  <a:lnTo>
                    <a:pt x="147488" y="268155"/>
                  </a:lnTo>
                  <a:lnTo>
                    <a:pt x="167537" y="2589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73"/>
            <p:cNvSpPr/>
            <p:nvPr>
              <p:custDataLst>
                <p:tags r:id="rId43"/>
              </p:custDataLst>
            </p:nvPr>
          </p:nvSpPr>
          <p:spPr>
            <a:xfrm>
              <a:off x="4348757" y="4241601"/>
              <a:ext cx="125017" cy="283651"/>
            </a:xfrm>
            <a:custGeom>
              <a:avLst/>
              <a:gdLst/>
              <a:ahLst/>
              <a:cxnLst/>
              <a:rect l="0" t="0" r="0" b="0"/>
              <a:pathLst>
                <a:path w="125017" h="283651">
                  <a:moveTo>
                    <a:pt x="0" y="44649"/>
                  </a:moveTo>
                  <a:lnTo>
                    <a:pt x="0" y="44649"/>
                  </a:lnTo>
                  <a:lnTo>
                    <a:pt x="2646" y="71107"/>
                  </a:lnTo>
                  <a:lnTo>
                    <a:pt x="7129" y="109986"/>
                  </a:lnTo>
                  <a:lnTo>
                    <a:pt x="12430" y="140495"/>
                  </a:lnTo>
                  <a:lnTo>
                    <a:pt x="20992" y="184723"/>
                  </a:lnTo>
                  <a:lnTo>
                    <a:pt x="34553" y="219767"/>
                  </a:lnTo>
                  <a:lnTo>
                    <a:pt x="50776" y="256290"/>
                  </a:lnTo>
                  <a:lnTo>
                    <a:pt x="73066" y="278661"/>
                  </a:lnTo>
                  <a:lnTo>
                    <a:pt x="82414" y="282600"/>
                  </a:lnTo>
                  <a:lnTo>
                    <a:pt x="87685" y="283650"/>
                  </a:lnTo>
                  <a:lnTo>
                    <a:pt x="96188" y="282171"/>
                  </a:lnTo>
                  <a:lnTo>
                    <a:pt x="106553" y="275760"/>
                  </a:lnTo>
                  <a:lnTo>
                    <a:pt x="109731" y="273137"/>
                  </a:lnTo>
                  <a:lnTo>
                    <a:pt x="113262" y="264931"/>
                  </a:lnTo>
                  <a:lnTo>
                    <a:pt x="123610" y="221305"/>
                  </a:lnTo>
                  <a:lnTo>
                    <a:pt x="124892" y="177182"/>
                  </a:lnTo>
                  <a:lnTo>
                    <a:pt x="124992" y="135468"/>
                  </a:lnTo>
                  <a:lnTo>
                    <a:pt x="125009" y="99780"/>
                  </a:lnTo>
                  <a:lnTo>
                    <a:pt x="125015" y="58228"/>
                  </a:lnTo>
                  <a:lnTo>
                    <a:pt x="125015" y="19458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SMARTInkShape-74"/>
            <p:cNvSpPr/>
            <p:nvPr>
              <p:custDataLst>
                <p:tags r:id="rId44"/>
              </p:custDataLst>
            </p:nvPr>
          </p:nvSpPr>
          <p:spPr>
            <a:xfrm>
              <a:off x="3992403" y="4025756"/>
              <a:ext cx="365285" cy="525733"/>
            </a:xfrm>
            <a:custGeom>
              <a:avLst/>
              <a:gdLst/>
              <a:ahLst/>
              <a:cxnLst/>
              <a:rect l="0" t="0" r="0" b="0"/>
              <a:pathLst>
                <a:path w="365285" h="525733">
                  <a:moveTo>
                    <a:pt x="249198" y="331931"/>
                  </a:moveTo>
                  <a:lnTo>
                    <a:pt x="249198" y="331931"/>
                  </a:lnTo>
                  <a:lnTo>
                    <a:pt x="205921" y="288655"/>
                  </a:lnTo>
                  <a:lnTo>
                    <a:pt x="169103" y="256575"/>
                  </a:lnTo>
                  <a:lnTo>
                    <a:pt x="127029" y="233115"/>
                  </a:lnTo>
                  <a:lnTo>
                    <a:pt x="107588" y="228482"/>
                  </a:lnTo>
                  <a:lnTo>
                    <a:pt x="89026" y="231714"/>
                  </a:lnTo>
                  <a:lnTo>
                    <a:pt x="79909" y="235354"/>
                  </a:lnTo>
                  <a:lnTo>
                    <a:pt x="52857" y="259439"/>
                  </a:lnTo>
                  <a:lnTo>
                    <a:pt x="25989" y="291711"/>
                  </a:lnTo>
                  <a:lnTo>
                    <a:pt x="8658" y="335889"/>
                  </a:lnTo>
                  <a:lnTo>
                    <a:pt x="3385" y="369409"/>
                  </a:lnTo>
                  <a:lnTo>
                    <a:pt x="1041" y="403159"/>
                  </a:lnTo>
                  <a:lnTo>
                    <a:pt x="0" y="434695"/>
                  </a:lnTo>
                  <a:lnTo>
                    <a:pt x="8895" y="475599"/>
                  </a:lnTo>
                  <a:lnTo>
                    <a:pt x="19358" y="503374"/>
                  </a:lnTo>
                  <a:lnTo>
                    <a:pt x="30961" y="514953"/>
                  </a:lnTo>
                  <a:lnTo>
                    <a:pt x="46040" y="522415"/>
                  </a:lnTo>
                  <a:lnTo>
                    <a:pt x="62663" y="525732"/>
                  </a:lnTo>
                  <a:lnTo>
                    <a:pt x="77327" y="521913"/>
                  </a:lnTo>
                  <a:lnTo>
                    <a:pt x="107652" y="503294"/>
                  </a:lnTo>
                  <a:lnTo>
                    <a:pt x="119481" y="486806"/>
                  </a:lnTo>
                  <a:lnTo>
                    <a:pt x="139901" y="443883"/>
                  </a:lnTo>
                  <a:lnTo>
                    <a:pt x="157172" y="408979"/>
                  </a:lnTo>
                  <a:lnTo>
                    <a:pt x="165377" y="368761"/>
                  </a:lnTo>
                  <a:lnTo>
                    <a:pt x="172548" y="325425"/>
                  </a:lnTo>
                  <a:lnTo>
                    <a:pt x="178090" y="293320"/>
                  </a:lnTo>
                  <a:lnTo>
                    <a:pt x="181876" y="258217"/>
                  </a:lnTo>
                  <a:lnTo>
                    <a:pt x="180252" y="219463"/>
                  </a:lnTo>
                  <a:lnTo>
                    <a:pt x="178868" y="181734"/>
                  </a:lnTo>
                  <a:lnTo>
                    <a:pt x="176268" y="145122"/>
                  </a:lnTo>
                  <a:lnTo>
                    <a:pt x="168499" y="109007"/>
                  </a:lnTo>
                  <a:lnTo>
                    <a:pt x="163722" y="75758"/>
                  </a:lnTo>
                  <a:lnTo>
                    <a:pt x="158388" y="34439"/>
                  </a:lnTo>
                  <a:lnTo>
                    <a:pt x="150523" y="8637"/>
                  </a:lnTo>
                  <a:lnTo>
                    <a:pt x="147696" y="3293"/>
                  </a:lnTo>
                  <a:lnTo>
                    <a:pt x="144819" y="721"/>
                  </a:lnTo>
                  <a:lnTo>
                    <a:pt x="141909" y="0"/>
                  </a:lnTo>
                  <a:lnTo>
                    <a:pt x="138976" y="511"/>
                  </a:lnTo>
                  <a:lnTo>
                    <a:pt x="130109" y="5970"/>
                  </a:lnTo>
                  <a:lnTo>
                    <a:pt x="121198" y="23353"/>
                  </a:lnTo>
                  <a:lnTo>
                    <a:pt x="120541" y="41658"/>
                  </a:lnTo>
                  <a:lnTo>
                    <a:pt x="123104" y="79568"/>
                  </a:lnTo>
                  <a:lnTo>
                    <a:pt x="125687" y="112613"/>
                  </a:lnTo>
                  <a:lnTo>
                    <a:pt x="133451" y="150451"/>
                  </a:lnTo>
                  <a:lnTo>
                    <a:pt x="143515" y="193065"/>
                  </a:lnTo>
                  <a:lnTo>
                    <a:pt x="155595" y="237471"/>
                  </a:lnTo>
                  <a:lnTo>
                    <a:pt x="170886" y="280358"/>
                  </a:lnTo>
                  <a:lnTo>
                    <a:pt x="187603" y="319924"/>
                  </a:lnTo>
                  <a:lnTo>
                    <a:pt x="205948" y="356360"/>
                  </a:lnTo>
                  <a:lnTo>
                    <a:pt x="227331" y="389091"/>
                  </a:lnTo>
                  <a:lnTo>
                    <a:pt x="256940" y="425927"/>
                  </a:lnTo>
                  <a:lnTo>
                    <a:pt x="280751" y="440845"/>
                  </a:lnTo>
                  <a:lnTo>
                    <a:pt x="304893" y="448798"/>
                  </a:lnTo>
                  <a:lnTo>
                    <a:pt x="322238" y="449026"/>
                  </a:lnTo>
                  <a:lnTo>
                    <a:pt x="336561" y="443174"/>
                  </a:lnTo>
                  <a:lnTo>
                    <a:pt x="348549" y="433959"/>
                  </a:lnTo>
                  <a:lnTo>
                    <a:pt x="365284" y="412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SMARTInkShape-75"/>
            <p:cNvSpPr/>
            <p:nvPr>
              <p:custDataLst>
                <p:tags r:id="rId45"/>
              </p:custDataLst>
            </p:nvPr>
          </p:nvSpPr>
          <p:spPr>
            <a:xfrm>
              <a:off x="3664114" y="4251105"/>
              <a:ext cx="211371" cy="293112"/>
            </a:xfrm>
            <a:custGeom>
              <a:avLst/>
              <a:gdLst/>
              <a:ahLst/>
              <a:cxnLst/>
              <a:rect l="0" t="0" r="0" b="0"/>
              <a:pathLst>
                <a:path w="211371" h="293112">
                  <a:moveTo>
                    <a:pt x="211370" y="97652"/>
                  </a:moveTo>
                  <a:lnTo>
                    <a:pt x="211370" y="97652"/>
                  </a:lnTo>
                  <a:lnTo>
                    <a:pt x="201657" y="57022"/>
                  </a:lnTo>
                  <a:lnTo>
                    <a:pt x="187454" y="24760"/>
                  </a:lnTo>
                  <a:lnTo>
                    <a:pt x="181559" y="16307"/>
                  </a:lnTo>
                  <a:lnTo>
                    <a:pt x="167921" y="5971"/>
                  </a:lnTo>
                  <a:lnTo>
                    <a:pt x="156053" y="1365"/>
                  </a:lnTo>
                  <a:lnTo>
                    <a:pt x="141512" y="0"/>
                  </a:lnTo>
                  <a:lnTo>
                    <a:pt x="119895" y="4337"/>
                  </a:lnTo>
                  <a:lnTo>
                    <a:pt x="75993" y="32861"/>
                  </a:lnTo>
                  <a:lnTo>
                    <a:pt x="42415" y="64239"/>
                  </a:lnTo>
                  <a:lnTo>
                    <a:pt x="22954" y="96241"/>
                  </a:lnTo>
                  <a:lnTo>
                    <a:pt x="6987" y="139965"/>
                  </a:lnTo>
                  <a:lnTo>
                    <a:pt x="0" y="171043"/>
                  </a:lnTo>
                  <a:lnTo>
                    <a:pt x="575" y="205387"/>
                  </a:lnTo>
                  <a:lnTo>
                    <a:pt x="9659" y="247808"/>
                  </a:lnTo>
                  <a:lnTo>
                    <a:pt x="17872" y="261292"/>
                  </a:lnTo>
                  <a:lnTo>
                    <a:pt x="45072" y="286551"/>
                  </a:lnTo>
                  <a:lnTo>
                    <a:pt x="56762" y="290748"/>
                  </a:lnTo>
                  <a:lnTo>
                    <a:pt x="79240" y="293111"/>
                  </a:lnTo>
                  <a:lnTo>
                    <a:pt x="104752" y="289071"/>
                  </a:lnTo>
                  <a:lnTo>
                    <a:pt x="126422" y="276849"/>
                  </a:lnTo>
                  <a:lnTo>
                    <a:pt x="155916" y="238555"/>
                  </a:lnTo>
                  <a:lnTo>
                    <a:pt x="168260" y="217895"/>
                  </a:lnTo>
                  <a:lnTo>
                    <a:pt x="177324" y="177391"/>
                  </a:lnTo>
                  <a:lnTo>
                    <a:pt x="183625" y="134281"/>
                  </a:lnTo>
                  <a:lnTo>
                    <a:pt x="184156" y="120216"/>
                  </a:lnTo>
                  <a:lnTo>
                    <a:pt x="167744" y="81883"/>
                  </a:lnTo>
                  <a:lnTo>
                    <a:pt x="150981" y="51295"/>
                  </a:lnTo>
                  <a:lnTo>
                    <a:pt x="136813" y="40371"/>
                  </a:lnTo>
                  <a:lnTo>
                    <a:pt x="125889" y="36693"/>
                  </a:lnTo>
                  <a:lnTo>
                    <a:pt x="113143" y="351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76"/>
            <p:cNvSpPr/>
            <p:nvPr>
              <p:custDataLst>
                <p:tags r:id="rId46"/>
              </p:custDataLst>
            </p:nvPr>
          </p:nvSpPr>
          <p:spPr>
            <a:xfrm>
              <a:off x="2982515" y="4095878"/>
              <a:ext cx="732236" cy="431301"/>
            </a:xfrm>
            <a:custGeom>
              <a:avLst/>
              <a:gdLst/>
              <a:ahLst/>
              <a:cxnLst/>
              <a:rect l="0" t="0" r="0" b="0"/>
              <a:pathLst>
                <a:path w="732236" h="431301">
                  <a:moveTo>
                    <a:pt x="0" y="118934"/>
                  </a:moveTo>
                  <a:lnTo>
                    <a:pt x="0" y="118934"/>
                  </a:lnTo>
                  <a:lnTo>
                    <a:pt x="22380" y="80129"/>
                  </a:lnTo>
                  <a:lnTo>
                    <a:pt x="66635" y="46593"/>
                  </a:lnTo>
                  <a:lnTo>
                    <a:pt x="107006" y="28244"/>
                  </a:lnTo>
                  <a:lnTo>
                    <a:pt x="142775" y="17794"/>
                  </a:lnTo>
                  <a:lnTo>
                    <a:pt x="184480" y="6859"/>
                  </a:lnTo>
                  <a:lnTo>
                    <a:pt x="218237" y="1553"/>
                  </a:lnTo>
                  <a:lnTo>
                    <a:pt x="246695" y="0"/>
                  </a:lnTo>
                  <a:lnTo>
                    <a:pt x="271619" y="950"/>
                  </a:lnTo>
                  <a:lnTo>
                    <a:pt x="309897" y="4650"/>
                  </a:lnTo>
                  <a:lnTo>
                    <a:pt x="339147" y="11587"/>
                  </a:lnTo>
                  <a:lnTo>
                    <a:pt x="362067" y="24592"/>
                  </a:lnTo>
                  <a:lnTo>
                    <a:pt x="376885" y="40293"/>
                  </a:lnTo>
                  <a:lnTo>
                    <a:pt x="382226" y="48648"/>
                  </a:lnTo>
                  <a:lnTo>
                    <a:pt x="385514" y="65868"/>
                  </a:lnTo>
                  <a:lnTo>
                    <a:pt x="385002" y="74627"/>
                  </a:lnTo>
                  <a:lnTo>
                    <a:pt x="395461" y="116209"/>
                  </a:lnTo>
                  <a:lnTo>
                    <a:pt x="394704" y="135582"/>
                  </a:lnTo>
                  <a:lnTo>
                    <a:pt x="379218" y="167964"/>
                  </a:lnTo>
                  <a:lnTo>
                    <a:pt x="355778" y="202694"/>
                  </a:lnTo>
                  <a:lnTo>
                    <a:pt x="325240" y="242860"/>
                  </a:lnTo>
                  <a:lnTo>
                    <a:pt x="286317" y="286181"/>
                  </a:lnTo>
                  <a:lnTo>
                    <a:pt x="248105" y="330436"/>
                  </a:lnTo>
                  <a:lnTo>
                    <a:pt x="207758" y="368447"/>
                  </a:lnTo>
                  <a:lnTo>
                    <a:pt x="187125" y="385790"/>
                  </a:lnTo>
                  <a:lnTo>
                    <a:pt x="182297" y="387127"/>
                  </a:lnTo>
                  <a:lnTo>
                    <a:pt x="178086" y="387026"/>
                  </a:lnTo>
                  <a:lnTo>
                    <a:pt x="175279" y="385967"/>
                  </a:lnTo>
                  <a:lnTo>
                    <a:pt x="173408" y="384269"/>
                  </a:lnTo>
                  <a:lnTo>
                    <a:pt x="172160" y="382144"/>
                  </a:lnTo>
                  <a:lnTo>
                    <a:pt x="178279" y="343089"/>
                  </a:lnTo>
                  <a:lnTo>
                    <a:pt x="193163" y="302980"/>
                  </a:lnTo>
                  <a:lnTo>
                    <a:pt x="216976" y="267504"/>
                  </a:lnTo>
                  <a:lnTo>
                    <a:pt x="257091" y="236404"/>
                  </a:lnTo>
                  <a:lnTo>
                    <a:pt x="295172" y="230344"/>
                  </a:lnTo>
                  <a:lnTo>
                    <a:pt x="324774" y="225949"/>
                  </a:lnTo>
                  <a:lnTo>
                    <a:pt x="350461" y="225004"/>
                  </a:lnTo>
                  <a:lnTo>
                    <a:pt x="394878" y="229246"/>
                  </a:lnTo>
                  <a:lnTo>
                    <a:pt x="439132" y="242790"/>
                  </a:lnTo>
                  <a:lnTo>
                    <a:pt x="475836" y="264111"/>
                  </a:lnTo>
                  <a:lnTo>
                    <a:pt x="509535" y="304120"/>
                  </a:lnTo>
                  <a:lnTo>
                    <a:pt x="532655" y="341715"/>
                  </a:lnTo>
                  <a:lnTo>
                    <a:pt x="549261" y="385772"/>
                  </a:lnTo>
                  <a:lnTo>
                    <a:pt x="553065" y="414296"/>
                  </a:lnTo>
                  <a:lnTo>
                    <a:pt x="550739" y="421524"/>
                  </a:lnTo>
                  <a:lnTo>
                    <a:pt x="545065" y="430891"/>
                  </a:lnTo>
                  <a:lnTo>
                    <a:pt x="540075" y="431300"/>
                  </a:lnTo>
                  <a:lnTo>
                    <a:pt x="538644" y="430365"/>
                  </a:lnTo>
                  <a:lnTo>
                    <a:pt x="537691" y="428751"/>
                  </a:lnTo>
                  <a:lnTo>
                    <a:pt x="536630" y="423318"/>
                  </a:lnTo>
                  <a:lnTo>
                    <a:pt x="535893" y="393309"/>
                  </a:lnTo>
                  <a:lnTo>
                    <a:pt x="545296" y="358760"/>
                  </a:lnTo>
                  <a:lnTo>
                    <a:pt x="555909" y="321844"/>
                  </a:lnTo>
                  <a:lnTo>
                    <a:pt x="574818" y="285771"/>
                  </a:lnTo>
                  <a:lnTo>
                    <a:pt x="615003" y="245155"/>
                  </a:lnTo>
                  <a:lnTo>
                    <a:pt x="649433" y="217518"/>
                  </a:lnTo>
                  <a:lnTo>
                    <a:pt x="684771" y="191470"/>
                  </a:lnTo>
                  <a:lnTo>
                    <a:pt x="732235" y="1635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SMARTInkShape-77"/>
            <p:cNvSpPr/>
            <p:nvPr>
              <p:custDataLst>
                <p:tags r:id="rId47"/>
              </p:custDataLst>
            </p:nvPr>
          </p:nvSpPr>
          <p:spPr>
            <a:xfrm>
              <a:off x="3152179" y="4134445"/>
              <a:ext cx="190932" cy="550641"/>
            </a:xfrm>
            <a:custGeom>
              <a:avLst/>
              <a:gdLst/>
              <a:ahLst/>
              <a:cxnLst/>
              <a:rect l="0" t="0" r="0" b="0"/>
              <a:pathLst>
                <a:path w="190932" h="550641">
                  <a:moveTo>
                    <a:pt x="0" y="0"/>
                  </a:moveTo>
                  <a:lnTo>
                    <a:pt x="0" y="0"/>
                  </a:lnTo>
                  <a:lnTo>
                    <a:pt x="14259" y="42774"/>
                  </a:lnTo>
                  <a:lnTo>
                    <a:pt x="24859" y="74573"/>
                  </a:lnTo>
                  <a:lnTo>
                    <a:pt x="30892" y="105904"/>
                  </a:lnTo>
                  <a:lnTo>
                    <a:pt x="35558" y="139342"/>
                  </a:lnTo>
                  <a:lnTo>
                    <a:pt x="44247" y="180662"/>
                  </a:lnTo>
                  <a:lnTo>
                    <a:pt x="49431" y="217547"/>
                  </a:lnTo>
                  <a:lnTo>
                    <a:pt x="53720" y="252461"/>
                  </a:lnTo>
                  <a:lnTo>
                    <a:pt x="62240" y="291129"/>
                  </a:lnTo>
                  <a:lnTo>
                    <a:pt x="72642" y="328821"/>
                  </a:lnTo>
                  <a:lnTo>
                    <a:pt x="83879" y="366408"/>
                  </a:lnTo>
                  <a:lnTo>
                    <a:pt x="95488" y="406265"/>
                  </a:lnTo>
                  <a:lnTo>
                    <a:pt x="107262" y="439192"/>
                  </a:lnTo>
                  <a:lnTo>
                    <a:pt x="125048" y="480043"/>
                  </a:lnTo>
                  <a:lnTo>
                    <a:pt x="148835" y="524661"/>
                  </a:lnTo>
                  <a:lnTo>
                    <a:pt x="166690" y="543510"/>
                  </a:lnTo>
                  <a:lnTo>
                    <a:pt x="175950" y="549139"/>
                  </a:lnTo>
                  <a:lnTo>
                    <a:pt x="179808" y="550640"/>
                  </a:lnTo>
                  <a:lnTo>
                    <a:pt x="183372" y="549656"/>
                  </a:lnTo>
                  <a:lnTo>
                    <a:pt x="189978" y="543271"/>
                  </a:lnTo>
                  <a:lnTo>
                    <a:pt x="190931" y="528527"/>
                  </a:lnTo>
                  <a:lnTo>
                    <a:pt x="183457" y="486723"/>
                  </a:lnTo>
                  <a:lnTo>
                    <a:pt x="178594" y="4643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1" name="SMARTInkShape-Group25"/>
          <p:cNvGrpSpPr/>
          <p:nvPr/>
        </p:nvGrpSpPr>
        <p:grpSpPr>
          <a:xfrm>
            <a:off x="1232297" y="4165005"/>
            <a:ext cx="1428751" cy="751318"/>
            <a:chOff x="1232297" y="4165005"/>
            <a:chExt cx="1428751" cy="751318"/>
          </a:xfrm>
        </p:grpSpPr>
        <p:sp>
          <p:nvSpPr>
            <p:cNvPr id="95" name="SMARTInkShape-78"/>
            <p:cNvSpPr/>
            <p:nvPr>
              <p:custDataLst>
                <p:tags r:id="rId34"/>
              </p:custDataLst>
            </p:nvPr>
          </p:nvSpPr>
          <p:spPr>
            <a:xfrm>
              <a:off x="2652117" y="4625578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79"/>
            <p:cNvSpPr/>
            <p:nvPr>
              <p:custDataLst>
                <p:tags r:id="rId35"/>
              </p:custDataLst>
            </p:nvPr>
          </p:nvSpPr>
          <p:spPr>
            <a:xfrm>
              <a:off x="2188662" y="4277320"/>
              <a:ext cx="284862" cy="440892"/>
            </a:xfrm>
            <a:custGeom>
              <a:avLst/>
              <a:gdLst/>
              <a:ahLst/>
              <a:cxnLst/>
              <a:rect l="0" t="0" r="0" b="0"/>
              <a:pathLst>
                <a:path w="284862" h="440892">
                  <a:moveTo>
                    <a:pt x="284861" y="0"/>
                  </a:moveTo>
                  <a:lnTo>
                    <a:pt x="284861" y="0"/>
                  </a:lnTo>
                  <a:lnTo>
                    <a:pt x="245174" y="10583"/>
                  </a:lnTo>
                  <a:lnTo>
                    <a:pt x="213755" y="18962"/>
                  </a:lnTo>
                  <a:lnTo>
                    <a:pt x="187847" y="26532"/>
                  </a:lnTo>
                  <a:lnTo>
                    <a:pt x="145832" y="40235"/>
                  </a:lnTo>
                  <a:lnTo>
                    <a:pt x="113269" y="58231"/>
                  </a:lnTo>
                  <a:lnTo>
                    <a:pt x="72623" y="88029"/>
                  </a:lnTo>
                  <a:lnTo>
                    <a:pt x="28074" y="120025"/>
                  </a:lnTo>
                  <a:lnTo>
                    <a:pt x="5861" y="138325"/>
                  </a:lnTo>
                  <a:lnTo>
                    <a:pt x="0" y="149833"/>
                  </a:lnTo>
                  <a:lnTo>
                    <a:pt x="696" y="150490"/>
                  </a:lnTo>
                  <a:lnTo>
                    <a:pt x="44983" y="164183"/>
                  </a:lnTo>
                  <a:lnTo>
                    <a:pt x="87841" y="169573"/>
                  </a:lnTo>
                  <a:lnTo>
                    <a:pt x="128699" y="176473"/>
                  </a:lnTo>
                  <a:lnTo>
                    <a:pt x="170240" y="185792"/>
                  </a:lnTo>
                  <a:lnTo>
                    <a:pt x="211949" y="206217"/>
                  </a:lnTo>
                  <a:lnTo>
                    <a:pt x="250749" y="235258"/>
                  </a:lnTo>
                  <a:lnTo>
                    <a:pt x="267588" y="253041"/>
                  </a:lnTo>
                  <a:lnTo>
                    <a:pt x="272223" y="264929"/>
                  </a:lnTo>
                  <a:lnTo>
                    <a:pt x="271637" y="276827"/>
                  </a:lnTo>
                  <a:lnTo>
                    <a:pt x="259491" y="319852"/>
                  </a:lnTo>
                  <a:lnTo>
                    <a:pt x="239317" y="356868"/>
                  </a:lnTo>
                  <a:lnTo>
                    <a:pt x="211322" y="400802"/>
                  </a:lnTo>
                  <a:lnTo>
                    <a:pt x="198690" y="420491"/>
                  </a:lnTo>
                  <a:lnTo>
                    <a:pt x="188355" y="429309"/>
                  </a:lnTo>
                  <a:lnTo>
                    <a:pt x="166639" y="439852"/>
                  </a:lnTo>
                  <a:lnTo>
                    <a:pt x="152612" y="440891"/>
                  </a:lnTo>
                  <a:lnTo>
                    <a:pt x="146094" y="439779"/>
                  </a:lnTo>
                  <a:lnTo>
                    <a:pt x="136205" y="433253"/>
                  </a:lnTo>
                  <a:lnTo>
                    <a:pt x="128503" y="422744"/>
                  </a:lnTo>
                  <a:lnTo>
                    <a:pt x="121772" y="408152"/>
                  </a:lnTo>
                  <a:lnTo>
                    <a:pt x="120765" y="389099"/>
                  </a:lnTo>
                  <a:lnTo>
                    <a:pt x="124127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SMARTInkShape-80"/>
            <p:cNvSpPr/>
            <p:nvPr>
              <p:custDataLst>
                <p:tags r:id="rId36"/>
              </p:custDataLst>
            </p:nvPr>
          </p:nvSpPr>
          <p:spPr>
            <a:xfrm>
              <a:off x="1971871" y="4336340"/>
              <a:ext cx="206974" cy="373020"/>
            </a:xfrm>
            <a:custGeom>
              <a:avLst/>
              <a:gdLst/>
              <a:ahLst/>
              <a:cxnLst/>
              <a:rect l="0" t="0" r="0" b="0"/>
              <a:pathLst>
                <a:path w="206974" h="373020">
                  <a:moveTo>
                    <a:pt x="46238" y="199941"/>
                  </a:moveTo>
                  <a:lnTo>
                    <a:pt x="46238" y="199941"/>
                  </a:lnTo>
                  <a:lnTo>
                    <a:pt x="85044" y="185683"/>
                  </a:lnTo>
                  <a:lnTo>
                    <a:pt x="101850" y="175083"/>
                  </a:lnTo>
                  <a:lnTo>
                    <a:pt x="122467" y="148479"/>
                  </a:lnTo>
                  <a:lnTo>
                    <a:pt x="146220" y="103933"/>
                  </a:lnTo>
                  <a:lnTo>
                    <a:pt x="156120" y="69740"/>
                  </a:lnTo>
                  <a:lnTo>
                    <a:pt x="153949" y="26581"/>
                  </a:lnTo>
                  <a:lnTo>
                    <a:pt x="150995" y="16066"/>
                  </a:lnTo>
                  <a:lnTo>
                    <a:pt x="141014" y="1232"/>
                  </a:lnTo>
                  <a:lnTo>
                    <a:pt x="138196" y="0"/>
                  </a:lnTo>
                  <a:lnTo>
                    <a:pt x="135325" y="170"/>
                  </a:lnTo>
                  <a:lnTo>
                    <a:pt x="128496" y="2013"/>
                  </a:lnTo>
                  <a:lnTo>
                    <a:pt x="118847" y="2833"/>
                  </a:lnTo>
                  <a:lnTo>
                    <a:pt x="97518" y="17515"/>
                  </a:lnTo>
                  <a:lnTo>
                    <a:pt x="55735" y="56868"/>
                  </a:lnTo>
                  <a:lnTo>
                    <a:pt x="48114" y="64193"/>
                  </a:lnTo>
                  <a:lnTo>
                    <a:pt x="33843" y="104882"/>
                  </a:lnTo>
                  <a:lnTo>
                    <a:pt x="23092" y="136568"/>
                  </a:lnTo>
                  <a:lnTo>
                    <a:pt x="14932" y="162654"/>
                  </a:lnTo>
                  <a:lnTo>
                    <a:pt x="3220" y="204866"/>
                  </a:lnTo>
                  <a:lnTo>
                    <a:pt x="0" y="240164"/>
                  </a:lnTo>
                  <a:lnTo>
                    <a:pt x="1875" y="271396"/>
                  </a:lnTo>
                  <a:lnTo>
                    <a:pt x="9501" y="310299"/>
                  </a:lnTo>
                  <a:lnTo>
                    <a:pt x="24880" y="341119"/>
                  </a:lnTo>
                  <a:lnTo>
                    <a:pt x="39722" y="359921"/>
                  </a:lnTo>
                  <a:lnTo>
                    <a:pt x="58887" y="370261"/>
                  </a:lnTo>
                  <a:lnTo>
                    <a:pt x="69553" y="373019"/>
                  </a:lnTo>
                  <a:lnTo>
                    <a:pt x="91989" y="370792"/>
                  </a:lnTo>
                  <a:lnTo>
                    <a:pt x="129578" y="355735"/>
                  </a:lnTo>
                  <a:lnTo>
                    <a:pt x="156700" y="338635"/>
                  </a:lnTo>
                  <a:lnTo>
                    <a:pt x="199568" y="296723"/>
                  </a:lnTo>
                  <a:lnTo>
                    <a:pt x="206973" y="2892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SMARTInkShape-81"/>
            <p:cNvSpPr/>
            <p:nvPr>
              <p:custDataLst>
                <p:tags r:id="rId37"/>
              </p:custDataLst>
            </p:nvPr>
          </p:nvSpPr>
          <p:spPr>
            <a:xfrm>
              <a:off x="1725546" y="4339828"/>
              <a:ext cx="131830" cy="374448"/>
            </a:xfrm>
            <a:custGeom>
              <a:avLst/>
              <a:gdLst/>
              <a:ahLst/>
              <a:cxnLst/>
              <a:rect l="0" t="0" r="0" b="0"/>
              <a:pathLst>
                <a:path w="131830" h="374448">
                  <a:moveTo>
                    <a:pt x="42532" y="285750"/>
                  </a:moveTo>
                  <a:lnTo>
                    <a:pt x="42532" y="285750"/>
                  </a:lnTo>
                  <a:lnTo>
                    <a:pt x="43524" y="324556"/>
                  </a:lnTo>
                  <a:lnTo>
                    <a:pt x="51094" y="368227"/>
                  </a:lnTo>
                  <a:lnTo>
                    <a:pt x="51429" y="374447"/>
                  </a:lnTo>
                  <a:lnTo>
                    <a:pt x="51452" y="370129"/>
                  </a:lnTo>
                  <a:lnTo>
                    <a:pt x="35238" y="328760"/>
                  </a:lnTo>
                  <a:lnTo>
                    <a:pt x="22401" y="302132"/>
                  </a:lnTo>
                  <a:lnTo>
                    <a:pt x="16723" y="268555"/>
                  </a:lnTo>
                  <a:lnTo>
                    <a:pt x="9199" y="228621"/>
                  </a:lnTo>
                  <a:lnTo>
                    <a:pt x="1677" y="191211"/>
                  </a:lnTo>
                  <a:lnTo>
                    <a:pt x="0" y="154992"/>
                  </a:lnTo>
                  <a:lnTo>
                    <a:pt x="5346" y="120117"/>
                  </a:lnTo>
                  <a:lnTo>
                    <a:pt x="10460" y="100018"/>
                  </a:lnTo>
                  <a:lnTo>
                    <a:pt x="37880" y="62487"/>
                  </a:lnTo>
                  <a:lnTo>
                    <a:pt x="63202" y="34169"/>
                  </a:lnTo>
                  <a:lnTo>
                    <a:pt x="101810" y="13952"/>
                  </a:lnTo>
                  <a:lnTo>
                    <a:pt x="13182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SMARTInkShape-82"/>
            <p:cNvSpPr/>
            <p:nvPr>
              <p:custDataLst>
                <p:tags r:id="rId38"/>
              </p:custDataLst>
            </p:nvPr>
          </p:nvSpPr>
          <p:spPr>
            <a:xfrm>
              <a:off x="1232297" y="4165005"/>
              <a:ext cx="417306" cy="415080"/>
            </a:xfrm>
            <a:custGeom>
              <a:avLst/>
              <a:gdLst/>
              <a:ahLst/>
              <a:cxnLst/>
              <a:rect l="0" t="0" r="0" b="0"/>
              <a:pathLst>
                <a:path w="417306" h="415080">
                  <a:moveTo>
                    <a:pt x="0" y="121245"/>
                  </a:moveTo>
                  <a:lnTo>
                    <a:pt x="0" y="121245"/>
                  </a:lnTo>
                  <a:lnTo>
                    <a:pt x="14221" y="88062"/>
                  </a:lnTo>
                  <a:lnTo>
                    <a:pt x="37286" y="53205"/>
                  </a:lnTo>
                  <a:lnTo>
                    <a:pt x="72453" y="28765"/>
                  </a:lnTo>
                  <a:lnTo>
                    <a:pt x="114292" y="8956"/>
                  </a:lnTo>
                  <a:lnTo>
                    <a:pt x="138702" y="4714"/>
                  </a:lnTo>
                  <a:lnTo>
                    <a:pt x="169859" y="1886"/>
                  </a:lnTo>
                  <a:lnTo>
                    <a:pt x="205512" y="0"/>
                  </a:lnTo>
                  <a:lnTo>
                    <a:pt x="233251" y="728"/>
                  </a:lnTo>
                  <a:lnTo>
                    <a:pt x="274654" y="6828"/>
                  </a:lnTo>
                  <a:lnTo>
                    <a:pt x="306284" y="16153"/>
                  </a:lnTo>
                  <a:lnTo>
                    <a:pt x="343759" y="35206"/>
                  </a:lnTo>
                  <a:lnTo>
                    <a:pt x="383087" y="73051"/>
                  </a:lnTo>
                  <a:lnTo>
                    <a:pt x="405261" y="111615"/>
                  </a:lnTo>
                  <a:lnTo>
                    <a:pt x="414977" y="139888"/>
                  </a:lnTo>
                  <a:lnTo>
                    <a:pt x="417305" y="171969"/>
                  </a:lnTo>
                  <a:lnTo>
                    <a:pt x="414333" y="191414"/>
                  </a:lnTo>
                  <a:lnTo>
                    <a:pt x="390083" y="235280"/>
                  </a:lnTo>
                  <a:lnTo>
                    <a:pt x="364288" y="270346"/>
                  </a:lnTo>
                  <a:lnTo>
                    <a:pt x="331951" y="305872"/>
                  </a:lnTo>
                  <a:lnTo>
                    <a:pt x="297234" y="340542"/>
                  </a:lnTo>
                  <a:lnTo>
                    <a:pt x="261812" y="370107"/>
                  </a:lnTo>
                  <a:lnTo>
                    <a:pt x="227174" y="395735"/>
                  </a:lnTo>
                  <a:lnTo>
                    <a:pt x="197618" y="409501"/>
                  </a:lnTo>
                  <a:lnTo>
                    <a:pt x="160964" y="414655"/>
                  </a:lnTo>
                  <a:lnTo>
                    <a:pt x="151958" y="415079"/>
                  </a:lnTo>
                  <a:lnTo>
                    <a:pt x="136659" y="410257"/>
                  </a:lnTo>
                  <a:lnTo>
                    <a:pt x="124237" y="401499"/>
                  </a:lnTo>
                  <a:lnTo>
                    <a:pt x="115409" y="390992"/>
                  </a:lnTo>
                  <a:lnTo>
                    <a:pt x="110824" y="374417"/>
                  </a:lnTo>
                  <a:lnTo>
                    <a:pt x="107156" y="3444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SMARTInkShape-83"/>
            <p:cNvSpPr/>
            <p:nvPr>
              <p:custDataLst>
                <p:tags r:id="rId39"/>
              </p:custDataLst>
            </p:nvPr>
          </p:nvSpPr>
          <p:spPr>
            <a:xfrm>
              <a:off x="1419820" y="4277320"/>
              <a:ext cx="79957" cy="639003"/>
            </a:xfrm>
            <a:custGeom>
              <a:avLst/>
              <a:gdLst/>
              <a:ahLst/>
              <a:cxnLst/>
              <a:rect l="0" t="0" r="0" b="0"/>
              <a:pathLst>
                <a:path w="79957" h="639003">
                  <a:moveTo>
                    <a:pt x="8930" y="0"/>
                  </a:moveTo>
                  <a:lnTo>
                    <a:pt x="8930" y="0"/>
                  </a:lnTo>
                  <a:lnTo>
                    <a:pt x="18411" y="33183"/>
                  </a:lnTo>
                  <a:lnTo>
                    <a:pt x="29047" y="72782"/>
                  </a:lnTo>
                  <a:lnTo>
                    <a:pt x="43223" y="109649"/>
                  </a:lnTo>
                  <a:lnTo>
                    <a:pt x="50510" y="145708"/>
                  </a:lnTo>
                  <a:lnTo>
                    <a:pt x="54861" y="174892"/>
                  </a:lnTo>
                  <a:lnTo>
                    <a:pt x="60101" y="206714"/>
                  </a:lnTo>
                  <a:lnTo>
                    <a:pt x="65738" y="237394"/>
                  </a:lnTo>
                  <a:lnTo>
                    <a:pt x="68904" y="270212"/>
                  </a:lnTo>
                  <a:lnTo>
                    <a:pt x="71304" y="305634"/>
                  </a:lnTo>
                  <a:lnTo>
                    <a:pt x="75678" y="344527"/>
                  </a:lnTo>
                  <a:lnTo>
                    <a:pt x="78283" y="382318"/>
                  </a:lnTo>
                  <a:lnTo>
                    <a:pt x="79441" y="419950"/>
                  </a:lnTo>
                  <a:lnTo>
                    <a:pt x="79956" y="459827"/>
                  </a:lnTo>
                  <a:lnTo>
                    <a:pt x="77539" y="498055"/>
                  </a:lnTo>
                  <a:lnTo>
                    <a:pt x="73157" y="533896"/>
                  </a:lnTo>
                  <a:lnTo>
                    <a:pt x="67902" y="566363"/>
                  </a:lnTo>
                  <a:lnTo>
                    <a:pt x="59366" y="603051"/>
                  </a:lnTo>
                  <a:lnTo>
                    <a:pt x="53730" y="633002"/>
                  </a:lnTo>
                  <a:lnTo>
                    <a:pt x="51695" y="636313"/>
                  </a:lnTo>
                  <a:lnTo>
                    <a:pt x="49346" y="638521"/>
                  </a:lnTo>
                  <a:lnTo>
                    <a:pt x="46788" y="639002"/>
                  </a:lnTo>
                  <a:lnTo>
                    <a:pt x="44091" y="638329"/>
                  </a:lnTo>
                  <a:lnTo>
                    <a:pt x="41300" y="636890"/>
                  </a:lnTo>
                  <a:lnTo>
                    <a:pt x="11351" y="596975"/>
                  </a:lnTo>
                  <a:lnTo>
                    <a:pt x="0" y="5804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" name="SMARTInkShape-84"/>
          <p:cNvSpPr/>
          <p:nvPr>
            <p:custDataLst>
              <p:tags r:id="rId3"/>
            </p:custDataLst>
          </p:nvPr>
        </p:nvSpPr>
        <p:spPr>
          <a:xfrm>
            <a:off x="848320" y="4545211"/>
            <a:ext cx="375048" cy="130308"/>
          </a:xfrm>
          <a:custGeom>
            <a:avLst/>
            <a:gdLst/>
            <a:ahLst/>
            <a:cxnLst/>
            <a:rect l="0" t="0" r="0" b="0"/>
            <a:pathLst>
              <a:path w="375048" h="130308">
                <a:moveTo>
                  <a:pt x="0" y="116085"/>
                </a:moveTo>
                <a:lnTo>
                  <a:pt x="0" y="116085"/>
                </a:lnTo>
                <a:lnTo>
                  <a:pt x="28443" y="130307"/>
                </a:lnTo>
                <a:lnTo>
                  <a:pt x="52697" y="129535"/>
                </a:lnTo>
                <a:lnTo>
                  <a:pt x="84740" y="124059"/>
                </a:lnTo>
                <a:lnTo>
                  <a:pt x="121978" y="115448"/>
                </a:lnTo>
                <a:lnTo>
                  <a:pt x="153748" y="105739"/>
                </a:lnTo>
                <a:lnTo>
                  <a:pt x="181874" y="95298"/>
                </a:lnTo>
                <a:lnTo>
                  <a:pt x="207570" y="84367"/>
                </a:lnTo>
                <a:lnTo>
                  <a:pt x="231645" y="74104"/>
                </a:lnTo>
                <a:lnTo>
                  <a:pt x="254641" y="64286"/>
                </a:lnTo>
                <a:lnTo>
                  <a:pt x="297721" y="44446"/>
                </a:lnTo>
                <a:lnTo>
                  <a:pt x="336711" y="22400"/>
                </a:lnTo>
                <a:lnTo>
                  <a:pt x="37504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MARTInkShape-85"/>
          <p:cNvSpPr/>
          <p:nvPr>
            <p:custDataLst>
              <p:tags r:id="rId4"/>
            </p:custDataLst>
          </p:nvPr>
        </p:nvSpPr>
        <p:spPr>
          <a:xfrm>
            <a:off x="241102" y="4324141"/>
            <a:ext cx="310736" cy="764935"/>
          </a:xfrm>
          <a:custGeom>
            <a:avLst/>
            <a:gdLst/>
            <a:ahLst/>
            <a:cxnLst/>
            <a:rect l="0" t="0" r="0" b="0"/>
            <a:pathLst>
              <a:path w="310736" h="764935">
                <a:moveTo>
                  <a:pt x="0" y="60335"/>
                </a:moveTo>
                <a:lnTo>
                  <a:pt x="0" y="60335"/>
                </a:lnTo>
                <a:lnTo>
                  <a:pt x="42664" y="36633"/>
                </a:lnTo>
                <a:lnTo>
                  <a:pt x="83417" y="21893"/>
                </a:lnTo>
                <a:lnTo>
                  <a:pt x="123854" y="9784"/>
                </a:lnTo>
                <a:lnTo>
                  <a:pt x="160504" y="483"/>
                </a:lnTo>
                <a:lnTo>
                  <a:pt x="178491" y="0"/>
                </a:lnTo>
                <a:lnTo>
                  <a:pt x="214292" y="7774"/>
                </a:lnTo>
                <a:lnTo>
                  <a:pt x="231170" y="14154"/>
                </a:lnTo>
                <a:lnTo>
                  <a:pt x="251829" y="29896"/>
                </a:lnTo>
                <a:lnTo>
                  <a:pt x="282618" y="69960"/>
                </a:lnTo>
                <a:lnTo>
                  <a:pt x="299426" y="106113"/>
                </a:lnTo>
                <a:lnTo>
                  <a:pt x="309655" y="150443"/>
                </a:lnTo>
                <a:lnTo>
                  <a:pt x="309038" y="185591"/>
                </a:lnTo>
                <a:lnTo>
                  <a:pt x="299941" y="228283"/>
                </a:lnTo>
                <a:lnTo>
                  <a:pt x="281460" y="272509"/>
                </a:lnTo>
                <a:lnTo>
                  <a:pt x="264525" y="307638"/>
                </a:lnTo>
                <a:lnTo>
                  <a:pt x="245947" y="343182"/>
                </a:lnTo>
                <a:lnTo>
                  <a:pt x="221039" y="377857"/>
                </a:lnTo>
                <a:lnTo>
                  <a:pt x="182862" y="414097"/>
                </a:lnTo>
                <a:lnTo>
                  <a:pt x="167592" y="426914"/>
                </a:lnTo>
                <a:lnTo>
                  <a:pt x="129483" y="446565"/>
                </a:lnTo>
                <a:lnTo>
                  <a:pt x="116748" y="447629"/>
                </a:lnTo>
                <a:lnTo>
                  <a:pt x="93536" y="443757"/>
                </a:lnTo>
                <a:lnTo>
                  <a:pt x="86881" y="439766"/>
                </a:lnTo>
                <a:lnTo>
                  <a:pt x="83262" y="434684"/>
                </a:lnTo>
                <a:lnTo>
                  <a:pt x="81225" y="426245"/>
                </a:lnTo>
                <a:lnTo>
                  <a:pt x="80939" y="423338"/>
                </a:lnTo>
                <a:lnTo>
                  <a:pt x="87609" y="399269"/>
                </a:lnTo>
                <a:lnTo>
                  <a:pt x="98481" y="382902"/>
                </a:lnTo>
                <a:lnTo>
                  <a:pt x="105285" y="376339"/>
                </a:lnTo>
                <a:lnTo>
                  <a:pt x="148987" y="352058"/>
                </a:lnTo>
                <a:lnTo>
                  <a:pt x="178809" y="347265"/>
                </a:lnTo>
                <a:lnTo>
                  <a:pt x="215712" y="346241"/>
                </a:lnTo>
                <a:lnTo>
                  <a:pt x="248323" y="347108"/>
                </a:lnTo>
                <a:lnTo>
                  <a:pt x="283439" y="357111"/>
                </a:lnTo>
                <a:lnTo>
                  <a:pt x="287186" y="359389"/>
                </a:lnTo>
                <a:lnTo>
                  <a:pt x="297200" y="372076"/>
                </a:lnTo>
                <a:lnTo>
                  <a:pt x="306450" y="388404"/>
                </a:lnTo>
                <a:lnTo>
                  <a:pt x="310735" y="415289"/>
                </a:lnTo>
                <a:lnTo>
                  <a:pt x="305053" y="459929"/>
                </a:lnTo>
                <a:lnTo>
                  <a:pt x="297202" y="496123"/>
                </a:lnTo>
                <a:lnTo>
                  <a:pt x="286607" y="537826"/>
                </a:lnTo>
                <a:lnTo>
                  <a:pt x="266491" y="580610"/>
                </a:lnTo>
                <a:lnTo>
                  <a:pt x="247521" y="618862"/>
                </a:lnTo>
                <a:lnTo>
                  <a:pt x="228341" y="655332"/>
                </a:lnTo>
                <a:lnTo>
                  <a:pt x="204248" y="690280"/>
                </a:lnTo>
                <a:lnTo>
                  <a:pt x="169439" y="729259"/>
                </a:lnTo>
                <a:lnTo>
                  <a:pt x="151704" y="745581"/>
                </a:lnTo>
                <a:lnTo>
                  <a:pt x="133901" y="756141"/>
                </a:lnTo>
                <a:lnTo>
                  <a:pt x="107143" y="762925"/>
                </a:lnTo>
                <a:lnTo>
                  <a:pt x="85103" y="764934"/>
                </a:lnTo>
                <a:lnTo>
                  <a:pt x="69574" y="757467"/>
                </a:lnTo>
                <a:lnTo>
                  <a:pt x="46742" y="736528"/>
                </a:lnTo>
                <a:lnTo>
                  <a:pt x="21249" y="698045"/>
                </a:lnTo>
                <a:lnTo>
                  <a:pt x="8929" y="67648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9" name="SMARTInkShape-Group28"/>
          <p:cNvGrpSpPr/>
          <p:nvPr/>
        </p:nvGrpSpPr>
        <p:grpSpPr>
          <a:xfrm>
            <a:off x="3071967" y="3187898"/>
            <a:ext cx="1919503" cy="606655"/>
            <a:chOff x="3071967" y="3187898"/>
            <a:chExt cx="1919503" cy="606655"/>
          </a:xfrm>
        </p:grpSpPr>
        <p:sp>
          <p:nvSpPr>
            <p:cNvPr id="104" name="SMARTInkShape-86"/>
            <p:cNvSpPr/>
            <p:nvPr>
              <p:custDataLst>
                <p:tags r:id="rId29"/>
              </p:custDataLst>
            </p:nvPr>
          </p:nvSpPr>
          <p:spPr>
            <a:xfrm>
              <a:off x="4527351" y="3348632"/>
              <a:ext cx="464119" cy="445921"/>
            </a:xfrm>
            <a:custGeom>
              <a:avLst/>
              <a:gdLst/>
              <a:ahLst/>
              <a:cxnLst/>
              <a:rect l="0" t="0" r="0" b="0"/>
              <a:pathLst>
                <a:path w="464119" h="445921">
                  <a:moveTo>
                    <a:pt x="383977" y="0"/>
                  </a:moveTo>
                  <a:lnTo>
                    <a:pt x="383977" y="0"/>
                  </a:lnTo>
                  <a:lnTo>
                    <a:pt x="346053" y="14222"/>
                  </a:lnTo>
                  <a:lnTo>
                    <a:pt x="308248" y="37287"/>
                  </a:lnTo>
                  <a:lnTo>
                    <a:pt x="267815" y="71748"/>
                  </a:lnTo>
                  <a:lnTo>
                    <a:pt x="227931" y="107218"/>
                  </a:lnTo>
                  <a:lnTo>
                    <a:pt x="200356" y="142888"/>
                  </a:lnTo>
                  <a:lnTo>
                    <a:pt x="193227" y="160740"/>
                  </a:lnTo>
                  <a:lnTo>
                    <a:pt x="188651" y="191714"/>
                  </a:lnTo>
                  <a:lnTo>
                    <a:pt x="206545" y="209891"/>
                  </a:lnTo>
                  <a:lnTo>
                    <a:pt x="242438" y="231854"/>
                  </a:lnTo>
                  <a:lnTo>
                    <a:pt x="270933" y="238363"/>
                  </a:lnTo>
                  <a:lnTo>
                    <a:pt x="311377" y="240561"/>
                  </a:lnTo>
                  <a:lnTo>
                    <a:pt x="348465" y="240942"/>
                  </a:lnTo>
                  <a:lnTo>
                    <a:pt x="392175" y="249192"/>
                  </a:lnTo>
                  <a:lnTo>
                    <a:pt x="432707" y="266255"/>
                  </a:lnTo>
                  <a:lnTo>
                    <a:pt x="446314" y="274110"/>
                  </a:lnTo>
                  <a:lnTo>
                    <a:pt x="455669" y="284215"/>
                  </a:lnTo>
                  <a:lnTo>
                    <a:pt x="460488" y="292674"/>
                  </a:lnTo>
                  <a:lnTo>
                    <a:pt x="463201" y="305662"/>
                  </a:lnTo>
                  <a:lnTo>
                    <a:pt x="464118" y="323087"/>
                  </a:lnTo>
                  <a:lnTo>
                    <a:pt x="459537" y="337713"/>
                  </a:lnTo>
                  <a:lnTo>
                    <a:pt x="447155" y="354614"/>
                  </a:lnTo>
                  <a:lnTo>
                    <a:pt x="426179" y="372190"/>
                  </a:lnTo>
                  <a:lnTo>
                    <a:pt x="384302" y="389770"/>
                  </a:lnTo>
                  <a:lnTo>
                    <a:pt x="342622" y="405648"/>
                  </a:lnTo>
                  <a:lnTo>
                    <a:pt x="310034" y="417090"/>
                  </a:lnTo>
                  <a:lnTo>
                    <a:pt x="275707" y="426145"/>
                  </a:lnTo>
                  <a:lnTo>
                    <a:pt x="240607" y="433476"/>
                  </a:lnTo>
                  <a:lnTo>
                    <a:pt x="205164" y="440042"/>
                  </a:lnTo>
                  <a:lnTo>
                    <a:pt x="166921" y="443621"/>
                  </a:lnTo>
                  <a:lnTo>
                    <a:pt x="127765" y="445212"/>
                  </a:lnTo>
                  <a:lnTo>
                    <a:pt x="90519" y="445920"/>
                  </a:lnTo>
                  <a:lnTo>
                    <a:pt x="54121" y="443588"/>
                  </a:lnTo>
                  <a:lnTo>
                    <a:pt x="10691" y="438747"/>
                  </a:lnTo>
                  <a:lnTo>
                    <a:pt x="0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87"/>
            <p:cNvSpPr/>
            <p:nvPr>
              <p:custDataLst>
                <p:tags r:id="rId30"/>
              </p:custDataLst>
            </p:nvPr>
          </p:nvSpPr>
          <p:spPr>
            <a:xfrm>
              <a:off x="4299047" y="3187898"/>
              <a:ext cx="246108" cy="538585"/>
            </a:xfrm>
            <a:custGeom>
              <a:avLst/>
              <a:gdLst/>
              <a:ahLst/>
              <a:cxnLst/>
              <a:rect l="0" t="0" r="0" b="0"/>
              <a:pathLst>
                <a:path w="246108" h="538585">
                  <a:moveTo>
                    <a:pt x="174726" y="0"/>
                  </a:moveTo>
                  <a:lnTo>
                    <a:pt x="174726" y="0"/>
                  </a:lnTo>
                  <a:lnTo>
                    <a:pt x="187993" y="41782"/>
                  </a:lnTo>
                  <a:lnTo>
                    <a:pt x="197068" y="83267"/>
                  </a:lnTo>
                  <a:lnTo>
                    <a:pt x="201190" y="123119"/>
                  </a:lnTo>
                  <a:lnTo>
                    <a:pt x="205670" y="154931"/>
                  </a:lnTo>
                  <a:lnTo>
                    <a:pt x="208323" y="188913"/>
                  </a:lnTo>
                  <a:lnTo>
                    <a:pt x="209501" y="223860"/>
                  </a:lnTo>
                  <a:lnTo>
                    <a:pt x="210025" y="259235"/>
                  </a:lnTo>
                  <a:lnTo>
                    <a:pt x="220842" y="297448"/>
                  </a:lnTo>
                  <a:lnTo>
                    <a:pt x="232925" y="334606"/>
                  </a:lnTo>
                  <a:lnTo>
                    <a:pt x="231681" y="364349"/>
                  </a:lnTo>
                  <a:lnTo>
                    <a:pt x="232540" y="386767"/>
                  </a:lnTo>
                  <a:lnTo>
                    <a:pt x="235097" y="414610"/>
                  </a:lnTo>
                  <a:lnTo>
                    <a:pt x="238786" y="446071"/>
                  </a:lnTo>
                  <a:lnTo>
                    <a:pt x="243978" y="490349"/>
                  </a:lnTo>
                  <a:lnTo>
                    <a:pt x="246107" y="508507"/>
                  </a:lnTo>
                  <a:lnTo>
                    <a:pt x="231922" y="478501"/>
                  </a:lnTo>
                  <a:lnTo>
                    <a:pt x="227392" y="461153"/>
                  </a:lnTo>
                  <a:lnTo>
                    <a:pt x="199252" y="419683"/>
                  </a:lnTo>
                  <a:lnTo>
                    <a:pt x="190587" y="407784"/>
                  </a:lnTo>
                  <a:lnTo>
                    <a:pt x="181740" y="387944"/>
                  </a:lnTo>
                  <a:lnTo>
                    <a:pt x="148432" y="344787"/>
                  </a:lnTo>
                  <a:lnTo>
                    <a:pt x="119482" y="313838"/>
                  </a:lnTo>
                  <a:lnTo>
                    <a:pt x="90392" y="298759"/>
                  </a:lnTo>
                  <a:lnTo>
                    <a:pt x="69763" y="295486"/>
                  </a:lnTo>
                  <a:lnTo>
                    <a:pt x="58293" y="300330"/>
                  </a:lnTo>
                  <a:lnTo>
                    <a:pt x="34759" y="319608"/>
                  </a:lnTo>
                  <a:lnTo>
                    <a:pt x="21689" y="346163"/>
                  </a:lnTo>
                  <a:lnTo>
                    <a:pt x="16272" y="383907"/>
                  </a:lnTo>
                  <a:lnTo>
                    <a:pt x="7068" y="406766"/>
                  </a:lnTo>
                  <a:lnTo>
                    <a:pt x="446" y="417029"/>
                  </a:lnTo>
                  <a:lnTo>
                    <a:pt x="0" y="428832"/>
                  </a:lnTo>
                  <a:lnTo>
                    <a:pt x="12382" y="466169"/>
                  </a:lnTo>
                  <a:lnTo>
                    <a:pt x="10097" y="491123"/>
                  </a:lnTo>
                  <a:lnTo>
                    <a:pt x="15899" y="504688"/>
                  </a:lnTo>
                  <a:lnTo>
                    <a:pt x="30321" y="523482"/>
                  </a:lnTo>
                  <a:lnTo>
                    <a:pt x="51903" y="536878"/>
                  </a:lnTo>
                  <a:lnTo>
                    <a:pt x="71191" y="538584"/>
                  </a:lnTo>
                  <a:lnTo>
                    <a:pt x="93984" y="534050"/>
                  </a:lnTo>
                  <a:lnTo>
                    <a:pt x="133715" y="513771"/>
                  </a:lnTo>
                  <a:lnTo>
                    <a:pt x="172056" y="482076"/>
                  </a:lnTo>
                  <a:lnTo>
                    <a:pt x="215724" y="440653"/>
                  </a:lnTo>
                  <a:lnTo>
                    <a:pt x="228304" y="428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88"/>
            <p:cNvSpPr/>
            <p:nvPr>
              <p:custDataLst>
                <p:tags r:id="rId31"/>
              </p:custDataLst>
            </p:nvPr>
          </p:nvSpPr>
          <p:spPr>
            <a:xfrm>
              <a:off x="4003125" y="3333136"/>
              <a:ext cx="274196" cy="411491"/>
            </a:xfrm>
            <a:custGeom>
              <a:avLst/>
              <a:gdLst/>
              <a:ahLst/>
              <a:cxnLst/>
              <a:rect l="0" t="0" r="0" b="0"/>
              <a:pathLst>
                <a:path w="274196" h="411491">
                  <a:moveTo>
                    <a:pt x="122390" y="283387"/>
                  </a:moveTo>
                  <a:lnTo>
                    <a:pt x="122390" y="283387"/>
                  </a:lnTo>
                  <a:lnTo>
                    <a:pt x="154067" y="243589"/>
                  </a:lnTo>
                  <a:lnTo>
                    <a:pt x="179286" y="201332"/>
                  </a:lnTo>
                  <a:lnTo>
                    <a:pt x="198448" y="166801"/>
                  </a:lnTo>
                  <a:lnTo>
                    <a:pt x="207765" y="131434"/>
                  </a:lnTo>
                  <a:lnTo>
                    <a:pt x="210525" y="95820"/>
                  </a:lnTo>
                  <a:lnTo>
                    <a:pt x="211457" y="57711"/>
                  </a:lnTo>
                  <a:lnTo>
                    <a:pt x="202138" y="32635"/>
                  </a:lnTo>
                  <a:lnTo>
                    <a:pt x="192229" y="20468"/>
                  </a:lnTo>
                  <a:lnTo>
                    <a:pt x="174441" y="4572"/>
                  </a:lnTo>
                  <a:lnTo>
                    <a:pt x="162391" y="719"/>
                  </a:lnTo>
                  <a:lnTo>
                    <a:pt x="147114" y="0"/>
                  </a:lnTo>
                  <a:lnTo>
                    <a:pt x="120786" y="6164"/>
                  </a:lnTo>
                  <a:lnTo>
                    <a:pt x="99518" y="14987"/>
                  </a:lnTo>
                  <a:lnTo>
                    <a:pt x="79483" y="33460"/>
                  </a:lnTo>
                  <a:lnTo>
                    <a:pt x="51469" y="69106"/>
                  </a:lnTo>
                  <a:lnTo>
                    <a:pt x="26962" y="110095"/>
                  </a:lnTo>
                  <a:lnTo>
                    <a:pt x="14493" y="141876"/>
                  </a:lnTo>
                  <a:lnTo>
                    <a:pt x="5645" y="172537"/>
                  </a:lnTo>
                  <a:lnTo>
                    <a:pt x="1050" y="205348"/>
                  </a:lnTo>
                  <a:lnTo>
                    <a:pt x="0" y="237789"/>
                  </a:lnTo>
                  <a:lnTo>
                    <a:pt x="5980" y="279357"/>
                  </a:lnTo>
                  <a:lnTo>
                    <a:pt x="19878" y="321660"/>
                  </a:lnTo>
                  <a:lnTo>
                    <a:pt x="38549" y="358779"/>
                  </a:lnTo>
                  <a:lnTo>
                    <a:pt x="76538" y="398266"/>
                  </a:lnTo>
                  <a:lnTo>
                    <a:pt x="107371" y="410140"/>
                  </a:lnTo>
                  <a:lnTo>
                    <a:pt x="128614" y="411490"/>
                  </a:lnTo>
                  <a:lnTo>
                    <a:pt x="148968" y="407791"/>
                  </a:lnTo>
                  <a:lnTo>
                    <a:pt x="181749" y="393559"/>
                  </a:lnTo>
                  <a:lnTo>
                    <a:pt x="209762" y="370932"/>
                  </a:lnTo>
                  <a:lnTo>
                    <a:pt x="242800" y="333973"/>
                  </a:lnTo>
                  <a:lnTo>
                    <a:pt x="274195" y="3012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89"/>
            <p:cNvSpPr/>
            <p:nvPr>
              <p:custDataLst>
                <p:tags r:id="rId32"/>
              </p:custDataLst>
            </p:nvPr>
          </p:nvSpPr>
          <p:spPr>
            <a:xfrm>
              <a:off x="3677125" y="3345079"/>
              <a:ext cx="368024" cy="320773"/>
            </a:xfrm>
            <a:custGeom>
              <a:avLst/>
              <a:gdLst/>
              <a:ahLst/>
              <a:cxnLst/>
              <a:rect l="0" t="0" r="0" b="0"/>
              <a:pathLst>
                <a:path w="368024" h="320773">
                  <a:moveTo>
                    <a:pt x="37625" y="226796"/>
                  </a:moveTo>
                  <a:lnTo>
                    <a:pt x="37625" y="226796"/>
                  </a:lnTo>
                  <a:lnTo>
                    <a:pt x="80582" y="230948"/>
                  </a:lnTo>
                  <a:lnTo>
                    <a:pt x="87099" y="228572"/>
                  </a:lnTo>
                  <a:lnTo>
                    <a:pt x="101562" y="213101"/>
                  </a:lnTo>
                  <a:lnTo>
                    <a:pt x="110690" y="197889"/>
                  </a:lnTo>
                  <a:lnTo>
                    <a:pt x="119195" y="161224"/>
                  </a:lnTo>
                  <a:lnTo>
                    <a:pt x="122495" y="138122"/>
                  </a:lnTo>
                  <a:lnTo>
                    <a:pt x="118775" y="98217"/>
                  </a:lnTo>
                  <a:lnTo>
                    <a:pt x="108628" y="53966"/>
                  </a:lnTo>
                  <a:lnTo>
                    <a:pt x="99267" y="20187"/>
                  </a:lnTo>
                  <a:lnTo>
                    <a:pt x="80162" y="1200"/>
                  </a:lnTo>
                  <a:lnTo>
                    <a:pt x="75905" y="0"/>
                  </a:lnTo>
                  <a:lnTo>
                    <a:pt x="65883" y="1312"/>
                  </a:lnTo>
                  <a:lnTo>
                    <a:pt x="49084" y="7630"/>
                  </a:lnTo>
                  <a:lnTo>
                    <a:pt x="31539" y="20526"/>
                  </a:lnTo>
                  <a:lnTo>
                    <a:pt x="13773" y="46396"/>
                  </a:lnTo>
                  <a:lnTo>
                    <a:pt x="682" y="83937"/>
                  </a:lnTo>
                  <a:lnTo>
                    <a:pt x="0" y="126480"/>
                  </a:lnTo>
                  <a:lnTo>
                    <a:pt x="1342" y="170504"/>
                  </a:lnTo>
                  <a:lnTo>
                    <a:pt x="11220" y="214967"/>
                  </a:lnTo>
                  <a:lnTo>
                    <a:pt x="26714" y="254821"/>
                  </a:lnTo>
                  <a:lnTo>
                    <a:pt x="53354" y="287024"/>
                  </a:lnTo>
                  <a:lnTo>
                    <a:pt x="86383" y="310677"/>
                  </a:lnTo>
                  <a:lnTo>
                    <a:pt x="130785" y="320772"/>
                  </a:lnTo>
                  <a:lnTo>
                    <a:pt x="164357" y="320488"/>
                  </a:lnTo>
                  <a:lnTo>
                    <a:pt x="200115" y="315069"/>
                  </a:lnTo>
                  <a:lnTo>
                    <a:pt x="239157" y="302740"/>
                  </a:lnTo>
                  <a:lnTo>
                    <a:pt x="277015" y="287338"/>
                  </a:lnTo>
                  <a:lnTo>
                    <a:pt x="311701" y="271563"/>
                  </a:lnTo>
                  <a:lnTo>
                    <a:pt x="368023" y="2446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90"/>
            <p:cNvSpPr/>
            <p:nvPr>
              <p:custDataLst>
                <p:tags r:id="rId33"/>
              </p:custDataLst>
            </p:nvPr>
          </p:nvSpPr>
          <p:spPr>
            <a:xfrm>
              <a:off x="3071967" y="3295054"/>
              <a:ext cx="437383" cy="437338"/>
            </a:xfrm>
            <a:custGeom>
              <a:avLst/>
              <a:gdLst/>
              <a:ahLst/>
              <a:cxnLst/>
              <a:rect l="0" t="0" r="0" b="0"/>
              <a:pathLst>
                <a:path w="437383" h="437338">
                  <a:moveTo>
                    <a:pt x="8775" y="107157"/>
                  </a:moveTo>
                  <a:lnTo>
                    <a:pt x="8775" y="107157"/>
                  </a:lnTo>
                  <a:lnTo>
                    <a:pt x="24650" y="144198"/>
                  </a:lnTo>
                  <a:lnTo>
                    <a:pt x="37218" y="173523"/>
                  </a:lnTo>
                  <a:lnTo>
                    <a:pt x="50557" y="202994"/>
                  </a:lnTo>
                  <a:lnTo>
                    <a:pt x="64411" y="232564"/>
                  </a:lnTo>
                  <a:lnTo>
                    <a:pt x="78608" y="262199"/>
                  </a:lnTo>
                  <a:lnTo>
                    <a:pt x="97028" y="305710"/>
                  </a:lnTo>
                  <a:lnTo>
                    <a:pt x="112976" y="349873"/>
                  </a:lnTo>
                  <a:lnTo>
                    <a:pt x="127254" y="391462"/>
                  </a:lnTo>
                  <a:lnTo>
                    <a:pt x="135576" y="425005"/>
                  </a:lnTo>
                  <a:lnTo>
                    <a:pt x="142596" y="437337"/>
                  </a:lnTo>
                  <a:lnTo>
                    <a:pt x="121345" y="398959"/>
                  </a:lnTo>
                  <a:lnTo>
                    <a:pt x="104837" y="356032"/>
                  </a:lnTo>
                  <a:lnTo>
                    <a:pt x="91146" y="318481"/>
                  </a:lnTo>
                  <a:lnTo>
                    <a:pt x="78161" y="278581"/>
                  </a:lnTo>
                  <a:lnTo>
                    <a:pt x="61745" y="238978"/>
                  </a:lnTo>
                  <a:lnTo>
                    <a:pt x="46959" y="195824"/>
                  </a:lnTo>
                  <a:lnTo>
                    <a:pt x="36294" y="154264"/>
                  </a:lnTo>
                  <a:lnTo>
                    <a:pt x="26851" y="116815"/>
                  </a:lnTo>
                  <a:lnTo>
                    <a:pt x="14771" y="73346"/>
                  </a:lnTo>
                  <a:lnTo>
                    <a:pt x="2497" y="32332"/>
                  </a:lnTo>
                  <a:lnTo>
                    <a:pt x="0" y="6278"/>
                  </a:lnTo>
                  <a:lnTo>
                    <a:pt x="941" y="4186"/>
                  </a:lnTo>
                  <a:lnTo>
                    <a:pt x="2560" y="2791"/>
                  </a:lnTo>
                  <a:lnTo>
                    <a:pt x="4632" y="1861"/>
                  </a:lnTo>
                  <a:lnTo>
                    <a:pt x="12226" y="3473"/>
                  </a:lnTo>
                  <a:lnTo>
                    <a:pt x="38010" y="17333"/>
                  </a:lnTo>
                  <a:lnTo>
                    <a:pt x="80535" y="57331"/>
                  </a:lnTo>
                  <a:lnTo>
                    <a:pt x="120735" y="97204"/>
                  </a:lnTo>
                  <a:lnTo>
                    <a:pt x="159909" y="129453"/>
                  </a:lnTo>
                  <a:lnTo>
                    <a:pt x="198195" y="164144"/>
                  </a:lnTo>
                  <a:lnTo>
                    <a:pt x="234673" y="194818"/>
                  </a:lnTo>
                  <a:lnTo>
                    <a:pt x="275358" y="227498"/>
                  </a:lnTo>
                  <a:lnTo>
                    <a:pt x="314091" y="257576"/>
                  </a:lnTo>
                  <a:lnTo>
                    <a:pt x="354615" y="293415"/>
                  </a:lnTo>
                  <a:lnTo>
                    <a:pt x="393805" y="326864"/>
                  </a:lnTo>
                  <a:lnTo>
                    <a:pt x="437337" y="366058"/>
                  </a:lnTo>
                  <a:lnTo>
                    <a:pt x="437382" y="361360"/>
                  </a:lnTo>
                  <a:lnTo>
                    <a:pt x="424969" y="320268"/>
                  </a:lnTo>
                  <a:lnTo>
                    <a:pt x="413484" y="276400"/>
                  </a:lnTo>
                  <a:lnTo>
                    <a:pt x="407589" y="245876"/>
                  </a:lnTo>
                  <a:lnTo>
                    <a:pt x="398691" y="204703"/>
                  </a:lnTo>
                  <a:lnTo>
                    <a:pt x="394511" y="162628"/>
                  </a:lnTo>
                  <a:lnTo>
                    <a:pt x="393273" y="123483"/>
                  </a:lnTo>
                  <a:lnTo>
                    <a:pt x="388166" y="86748"/>
                  </a:lnTo>
                  <a:lnTo>
                    <a:pt x="393690" y="54761"/>
                  </a:lnTo>
                  <a:lnTo>
                    <a:pt x="407268" y="10817"/>
                  </a:lnTo>
                  <a:lnTo>
                    <a:pt x="41061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6" name="SMARTInkShape-Group29"/>
          <p:cNvGrpSpPr/>
          <p:nvPr/>
        </p:nvGrpSpPr>
        <p:grpSpPr>
          <a:xfrm>
            <a:off x="1440230" y="3295054"/>
            <a:ext cx="1211888" cy="690352"/>
            <a:chOff x="1440230" y="3295054"/>
            <a:chExt cx="1211888" cy="690352"/>
          </a:xfrm>
        </p:grpSpPr>
        <p:sp>
          <p:nvSpPr>
            <p:cNvPr id="110" name="SMARTInkShape-91"/>
            <p:cNvSpPr/>
            <p:nvPr>
              <p:custDataLst>
                <p:tags r:id="rId23"/>
              </p:custDataLst>
            </p:nvPr>
          </p:nvSpPr>
          <p:spPr>
            <a:xfrm>
              <a:off x="2598539" y="3857625"/>
              <a:ext cx="53579" cy="53579"/>
            </a:xfrm>
            <a:custGeom>
              <a:avLst/>
              <a:gdLst/>
              <a:ahLst/>
              <a:cxnLst/>
              <a:rect l="0" t="0" r="0" b="0"/>
              <a:pathLst>
                <a:path w="53579" h="53579">
                  <a:moveTo>
                    <a:pt x="0" y="53578"/>
                  </a:moveTo>
                  <a:lnTo>
                    <a:pt x="0" y="53578"/>
                  </a:lnTo>
                  <a:lnTo>
                    <a:pt x="5357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92"/>
            <p:cNvSpPr/>
            <p:nvPr>
              <p:custDataLst>
                <p:tags r:id="rId24"/>
              </p:custDataLst>
            </p:nvPr>
          </p:nvSpPr>
          <p:spPr>
            <a:xfrm>
              <a:off x="2044898" y="3562945"/>
              <a:ext cx="348259" cy="89298"/>
            </a:xfrm>
            <a:custGeom>
              <a:avLst/>
              <a:gdLst/>
              <a:ahLst/>
              <a:cxnLst/>
              <a:rect l="0" t="0" r="0" b="0"/>
              <a:pathLst>
                <a:path w="348259" h="89298">
                  <a:moveTo>
                    <a:pt x="0" y="89297"/>
                  </a:moveTo>
                  <a:lnTo>
                    <a:pt x="0" y="89297"/>
                  </a:lnTo>
                  <a:lnTo>
                    <a:pt x="42664" y="84556"/>
                  </a:lnTo>
                  <a:lnTo>
                    <a:pt x="74194" y="79583"/>
                  </a:lnTo>
                  <a:lnTo>
                    <a:pt x="116903" y="68559"/>
                  </a:lnTo>
                  <a:lnTo>
                    <a:pt x="160977" y="55371"/>
                  </a:lnTo>
                  <a:lnTo>
                    <a:pt x="191600" y="48423"/>
                  </a:lnTo>
                  <a:lnTo>
                    <a:pt x="225054" y="42026"/>
                  </a:lnTo>
                  <a:lnTo>
                    <a:pt x="257121" y="33230"/>
                  </a:lnTo>
                  <a:lnTo>
                    <a:pt x="287909" y="22707"/>
                  </a:lnTo>
                  <a:lnTo>
                    <a:pt x="328172" y="7610"/>
                  </a:lnTo>
                  <a:lnTo>
                    <a:pt x="34825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93"/>
            <p:cNvSpPr/>
            <p:nvPr>
              <p:custDataLst>
                <p:tags r:id="rId25"/>
              </p:custDataLst>
            </p:nvPr>
          </p:nvSpPr>
          <p:spPr>
            <a:xfrm>
              <a:off x="2214562" y="3295054"/>
              <a:ext cx="114690" cy="596055"/>
            </a:xfrm>
            <a:custGeom>
              <a:avLst/>
              <a:gdLst/>
              <a:ahLst/>
              <a:cxnLst/>
              <a:rect l="0" t="0" r="0" b="0"/>
              <a:pathLst>
                <a:path w="114690" h="596055">
                  <a:moveTo>
                    <a:pt x="0" y="0"/>
                  </a:moveTo>
                  <a:lnTo>
                    <a:pt x="0" y="0"/>
                  </a:lnTo>
                  <a:lnTo>
                    <a:pt x="9481" y="33184"/>
                  </a:lnTo>
                  <a:lnTo>
                    <a:pt x="24858" y="77522"/>
                  </a:lnTo>
                  <a:lnTo>
                    <a:pt x="37242" y="122079"/>
                  </a:lnTo>
                  <a:lnTo>
                    <a:pt x="44002" y="154468"/>
                  </a:lnTo>
                  <a:lnTo>
                    <a:pt x="51307" y="188707"/>
                  </a:lnTo>
                  <a:lnTo>
                    <a:pt x="61168" y="223768"/>
                  </a:lnTo>
                  <a:lnTo>
                    <a:pt x="69519" y="261841"/>
                  </a:lnTo>
                  <a:lnTo>
                    <a:pt x="76538" y="300921"/>
                  </a:lnTo>
                  <a:lnTo>
                    <a:pt x="82965" y="338134"/>
                  </a:lnTo>
                  <a:lnTo>
                    <a:pt x="89129" y="371871"/>
                  </a:lnTo>
                  <a:lnTo>
                    <a:pt x="95175" y="404393"/>
                  </a:lnTo>
                  <a:lnTo>
                    <a:pt x="101170" y="438691"/>
                  </a:lnTo>
                  <a:lnTo>
                    <a:pt x="105383" y="481989"/>
                  </a:lnTo>
                  <a:lnTo>
                    <a:pt x="111371" y="519953"/>
                  </a:lnTo>
                  <a:lnTo>
                    <a:pt x="114689" y="556337"/>
                  </a:lnTo>
                  <a:lnTo>
                    <a:pt x="112819" y="572368"/>
                  </a:lnTo>
                  <a:lnTo>
                    <a:pt x="106189" y="586971"/>
                  </a:lnTo>
                  <a:lnTo>
                    <a:pt x="103535" y="590744"/>
                  </a:lnTo>
                  <a:lnTo>
                    <a:pt x="99781" y="593259"/>
                  </a:lnTo>
                  <a:lnTo>
                    <a:pt x="90319" y="596054"/>
                  </a:lnTo>
                  <a:lnTo>
                    <a:pt x="85017" y="594815"/>
                  </a:lnTo>
                  <a:lnTo>
                    <a:pt x="51643" y="573235"/>
                  </a:lnTo>
                  <a:lnTo>
                    <a:pt x="16613" y="528636"/>
                  </a:lnTo>
                  <a:lnTo>
                    <a:pt x="8930" y="5179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94"/>
            <p:cNvSpPr/>
            <p:nvPr>
              <p:custDataLst>
                <p:tags r:id="rId26"/>
              </p:custDataLst>
            </p:nvPr>
          </p:nvSpPr>
          <p:spPr>
            <a:xfrm>
              <a:off x="1861375" y="3523515"/>
              <a:ext cx="290680" cy="377095"/>
            </a:xfrm>
            <a:custGeom>
              <a:avLst/>
              <a:gdLst/>
              <a:ahLst/>
              <a:cxnLst/>
              <a:rect l="0" t="0" r="0" b="0"/>
              <a:pathLst>
                <a:path w="290680" h="377095">
                  <a:moveTo>
                    <a:pt x="22789" y="253742"/>
                  </a:moveTo>
                  <a:lnTo>
                    <a:pt x="22789" y="253742"/>
                  </a:lnTo>
                  <a:lnTo>
                    <a:pt x="60602" y="246613"/>
                  </a:lnTo>
                  <a:lnTo>
                    <a:pt x="73660" y="241314"/>
                  </a:lnTo>
                  <a:lnTo>
                    <a:pt x="82771" y="233005"/>
                  </a:lnTo>
                  <a:lnTo>
                    <a:pt x="93478" y="214525"/>
                  </a:lnTo>
                  <a:lnTo>
                    <a:pt x="108019" y="171923"/>
                  </a:lnTo>
                  <a:lnTo>
                    <a:pt x="111282" y="127852"/>
                  </a:lnTo>
                  <a:lnTo>
                    <a:pt x="109202" y="90104"/>
                  </a:lnTo>
                  <a:lnTo>
                    <a:pt x="104948" y="52791"/>
                  </a:lnTo>
                  <a:lnTo>
                    <a:pt x="102400" y="18553"/>
                  </a:lnTo>
                  <a:lnTo>
                    <a:pt x="95499" y="1121"/>
                  </a:lnTo>
                  <a:lnTo>
                    <a:pt x="93090" y="0"/>
                  </a:lnTo>
                  <a:lnTo>
                    <a:pt x="85122" y="1400"/>
                  </a:lnTo>
                  <a:lnTo>
                    <a:pt x="74221" y="7767"/>
                  </a:lnTo>
                  <a:lnTo>
                    <a:pt x="54519" y="27921"/>
                  </a:lnTo>
                  <a:lnTo>
                    <a:pt x="43175" y="46552"/>
                  </a:lnTo>
                  <a:lnTo>
                    <a:pt x="34396" y="73944"/>
                  </a:lnTo>
                  <a:lnTo>
                    <a:pt x="23581" y="113041"/>
                  </a:lnTo>
                  <a:lnTo>
                    <a:pt x="11411" y="159941"/>
                  </a:lnTo>
                  <a:lnTo>
                    <a:pt x="4290" y="195177"/>
                  </a:lnTo>
                  <a:lnTo>
                    <a:pt x="534" y="222636"/>
                  </a:lnTo>
                  <a:lnTo>
                    <a:pt x="0" y="262738"/>
                  </a:lnTo>
                  <a:lnTo>
                    <a:pt x="6377" y="290483"/>
                  </a:lnTo>
                  <a:lnTo>
                    <a:pt x="25864" y="322837"/>
                  </a:lnTo>
                  <a:lnTo>
                    <a:pt x="67842" y="359806"/>
                  </a:lnTo>
                  <a:lnTo>
                    <a:pt x="86469" y="370335"/>
                  </a:lnTo>
                  <a:lnTo>
                    <a:pt x="130765" y="377094"/>
                  </a:lnTo>
                  <a:lnTo>
                    <a:pt x="154122" y="376035"/>
                  </a:lnTo>
                  <a:lnTo>
                    <a:pt x="189585" y="363289"/>
                  </a:lnTo>
                  <a:lnTo>
                    <a:pt x="225227" y="340109"/>
                  </a:lnTo>
                  <a:lnTo>
                    <a:pt x="258939" y="307555"/>
                  </a:lnTo>
                  <a:lnTo>
                    <a:pt x="290679" y="2537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95"/>
            <p:cNvSpPr/>
            <p:nvPr>
              <p:custDataLst>
                <p:tags r:id="rId27"/>
              </p:custDataLst>
            </p:nvPr>
          </p:nvSpPr>
          <p:spPr>
            <a:xfrm>
              <a:off x="1440230" y="3402211"/>
              <a:ext cx="316737" cy="583195"/>
            </a:xfrm>
            <a:custGeom>
              <a:avLst/>
              <a:gdLst/>
              <a:ahLst/>
              <a:cxnLst/>
              <a:rect l="0" t="0" r="0" b="0"/>
              <a:pathLst>
                <a:path w="316737" h="583195">
                  <a:moveTo>
                    <a:pt x="68887" y="0"/>
                  </a:moveTo>
                  <a:lnTo>
                    <a:pt x="68887" y="0"/>
                  </a:lnTo>
                  <a:lnTo>
                    <a:pt x="109677" y="14258"/>
                  </a:lnTo>
                  <a:lnTo>
                    <a:pt x="147008" y="30462"/>
                  </a:lnTo>
                  <a:lnTo>
                    <a:pt x="174715" y="41981"/>
                  </a:lnTo>
                  <a:lnTo>
                    <a:pt x="214148" y="72237"/>
                  </a:lnTo>
                  <a:lnTo>
                    <a:pt x="254494" y="110488"/>
                  </a:lnTo>
                  <a:lnTo>
                    <a:pt x="279040" y="140717"/>
                  </a:lnTo>
                  <a:lnTo>
                    <a:pt x="299275" y="184789"/>
                  </a:lnTo>
                  <a:lnTo>
                    <a:pt x="311555" y="224527"/>
                  </a:lnTo>
                  <a:lnTo>
                    <a:pt x="316736" y="261436"/>
                  </a:lnTo>
                  <a:lnTo>
                    <a:pt x="313531" y="302248"/>
                  </a:lnTo>
                  <a:lnTo>
                    <a:pt x="301557" y="341019"/>
                  </a:lnTo>
                  <a:lnTo>
                    <a:pt x="280702" y="382383"/>
                  </a:lnTo>
                  <a:lnTo>
                    <a:pt x="255670" y="421318"/>
                  </a:lnTo>
                  <a:lnTo>
                    <a:pt x="229402" y="457989"/>
                  </a:lnTo>
                  <a:lnTo>
                    <a:pt x="193287" y="493990"/>
                  </a:lnTo>
                  <a:lnTo>
                    <a:pt x="155907" y="525052"/>
                  </a:lnTo>
                  <a:lnTo>
                    <a:pt x="119696" y="548367"/>
                  </a:lnTo>
                  <a:lnTo>
                    <a:pt x="79034" y="573030"/>
                  </a:lnTo>
                  <a:lnTo>
                    <a:pt x="60498" y="581440"/>
                  </a:lnTo>
                  <a:lnTo>
                    <a:pt x="44984" y="583194"/>
                  </a:lnTo>
                  <a:lnTo>
                    <a:pt x="25094" y="578603"/>
                  </a:lnTo>
                  <a:lnTo>
                    <a:pt x="18856" y="576235"/>
                  </a:lnTo>
                  <a:lnTo>
                    <a:pt x="9279" y="565667"/>
                  </a:lnTo>
                  <a:lnTo>
                    <a:pt x="2707" y="550056"/>
                  </a:lnTo>
                  <a:lnTo>
                    <a:pt x="0" y="517962"/>
                  </a:lnTo>
                  <a:lnTo>
                    <a:pt x="4825" y="476405"/>
                  </a:lnTo>
                  <a:lnTo>
                    <a:pt x="6379" y="464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96"/>
            <p:cNvSpPr/>
            <p:nvPr>
              <p:custDataLst>
                <p:tags r:id="rId28"/>
              </p:custDataLst>
            </p:nvPr>
          </p:nvSpPr>
          <p:spPr>
            <a:xfrm>
              <a:off x="1464469" y="3473648"/>
              <a:ext cx="71438" cy="500064"/>
            </a:xfrm>
            <a:custGeom>
              <a:avLst/>
              <a:gdLst/>
              <a:ahLst/>
              <a:cxnLst/>
              <a:rect l="0" t="0" r="0" b="0"/>
              <a:pathLst>
                <a:path w="71438" h="500064">
                  <a:moveTo>
                    <a:pt x="0" y="0"/>
                  </a:moveTo>
                  <a:lnTo>
                    <a:pt x="0" y="0"/>
                  </a:lnTo>
                  <a:lnTo>
                    <a:pt x="7129" y="40790"/>
                  </a:lnTo>
                  <a:lnTo>
                    <a:pt x="15231" y="77129"/>
                  </a:lnTo>
                  <a:lnTo>
                    <a:pt x="23916" y="114024"/>
                  </a:lnTo>
                  <a:lnTo>
                    <a:pt x="32773" y="156927"/>
                  </a:lnTo>
                  <a:lnTo>
                    <a:pt x="38709" y="189800"/>
                  </a:lnTo>
                  <a:lnTo>
                    <a:pt x="42008" y="224254"/>
                  </a:lnTo>
                  <a:lnTo>
                    <a:pt x="44467" y="259411"/>
                  </a:lnTo>
                  <a:lnTo>
                    <a:pt x="48867" y="294880"/>
                  </a:lnTo>
                  <a:lnTo>
                    <a:pt x="51484" y="330487"/>
                  </a:lnTo>
                  <a:lnTo>
                    <a:pt x="53640" y="366157"/>
                  </a:lnTo>
                  <a:lnTo>
                    <a:pt x="57905" y="401853"/>
                  </a:lnTo>
                  <a:lnTo>
                    <a:pt x="65884" y="445939"/>
                  </a:lnTo>
                  <a:lnTo>
                    <a:pt x="70340" y="486285"/>
                  </a:lnTo>
                  <a:lnTo>
                    <a:pt x="71437" y="500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7" name="SMARTInkShape-97"/>
          <p:cNvSpPr/>
          <p:nvPr>
            <p:custDataLst>
              <p:tags r:id="rId5"/>
            </p:custDataLst>
          </p:nvPr>
        </p:nvSpPr>
        <p:spPr>
          <a:xfrm>
            <a:off x="946547" y="3571875"/>
            <a:ext cx="294681" cy="133946"/>
          </a:xfrm>
          <a:custGeom>
            <a:avLst/>
            <a:gdLst/>
            <a:ahLst/>
            <a:cxnLst/>
            <a:rect l="0" t="0" r="0" b="0"/>
            <a:pathLst>
              <a:path w="294681" h="133946">
                <a:moveTo>
                  <a:pt x="0" y="133945"/>
                </a:moveTo>
                <a:lnTo>
                  <a:pt x="0" y="133945"/>
                </a:lnTo>
                <a:lnTo>
                  <a:pt x="31750" y="128653"/>
                </a:lnTo>
                <a:lnTo>
                  <a:pt x="56885" y="124464"/>
                </a:lnTo>
                <a:lnTo>
                  <a:pt x="82572" y="116711"/>
                </a:lnTo>
                <a:lnTo>
                  <a:pt x="108626" y="106580"/>
                </a:lnTo>
                <a:lnTo>
                  <a:pt x="134925" y="94866"/>
                </a:lnTo>
                <a:lnTo>
                  <a:pt x="164364" y="79119"/>
                </a:lnTo>
                <a:lnTo>
                  <a:pt x="195896" y="60684"/>
                </a:lnTo>
                <a:lnTo>
                  <a:pt x="228824" y="40455"/>
                </a:lnTo>
                <a:lnTo>
                  <a:pt x="29468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Shape-98"/>
          <p:cNvSpPr/>
          <p:nvPr>
            <p:custDataLst>
              <p:tags r:id="rId6"/>
            </p:custDataLst>
          </p:nvPr>
        </p:nvSpPr>
        <p:spPr>
          <a:xfrm>
            <a:off x="269975" y="3406084"/>
            <a:ext cx="364034" cy="605090"/>
          </a:xfrm>
          <a:custGeom>
            <a:avLst/>
            <a:gdLst/>
            <a:ahLst/>
            <a:cxnLst/>
            <a:rect l="0" t="0" r="0" b="0"/>
            <a:pathLst>
              <a:path w="364034" h="605090">
                <a:moveTo>
                  <a:pt x="51494" y="58634"/>
                </a:moveTo>
                <a:lnTo>
                  <a:pt x="51494" y="58634"/>
                </a:lnTo>
                <a:lnTo>
                  <a:pt x="94770" y="18004"/>
                </a:lnTo>
                <a:lnTo>
                  <a:pt x="104157" y="10712"/>
                </a:lnTo>
                <a:lnTo>
                  <a:pt x="138400" y="2609"/>
                </a:lnTo>
                <a:lnTo>
                  <a:pt x="178423" y="0"/>
                </a:lnTo>
                <a:lnTo>
                  <a:pt x="209441" y="2148"/>
                </a:lnTo>
                <a:lnTo>
                  <a:pt x="249216" y="13675"/>
                </a:lnTo>
                <a:lnTo>
                  <a:pt x="268685" y="29392"/>
                </a:lnTo>
                <a:lnTo>
                  <a:pt x="297353" y="71820"/>
                </a:lnTo>
                <a:lnTo>
                  <a:pt x="301986" y="100213"/>
                </a:lnTo>
                <a:lnTo>
                  <a:pt x="300738" y="132676"/>
                </a:lnTo>
                <a:lnTo>
                  <a:pt x="296875" y="166949"/>
                </a:lnTo>
                <a:lnTo>
                  <a:pt x="289206" y="204670"/>
                </a:lnTo>
                <a:lnTo>
                  <a:pt x="279183" y="243594"/>
                </a:lnTo>
                <a:lnTo>
                  <a:pt x="268113" y="280737"/>
                </a:lnTo>
                <a:lnTo>
                  <a:pt x="253933" y="319735"/>
                </a:lnTo>
                <a:lnTo>
                  <a:pt x="237709" y="360218"/>
                </a:lnTo>
                <a:lnTo>
                  <a:pt x="220576" y="401362"/>
                </a:lnTo>
                <a:lnTo>
                  <a:pt x="200394" y="440153"/>
                </a:lnTo>
                <a:lnTo>
                  <a:pt x="178195" y="476245"/>
                </a:lnTo>
                <a:lnTo>
                  <a:pt x="155100" y="508823"/>
                </a:lnTo>
                <a:lnTo>
                  <a:pt x="124525" y="550314"/>
                </a:lnTo>
                <a:lnTo>
                  <a:pt x="81390" y="590776"/>
                </a:lnTo>
                <a:lnTo>
                  <a:pt x="61805" y="602058"/>
                </a:lnTo>
                <a:lnTo>
                  <a:pt x="43178" y="605089"/>
                </a:lnTo>
                <a:lnTo>
                  <a:pt x="34044" y="604508"/>
                </a:lnTo>
                <a:lnTo>
                  <a:pt x="26962" y="602136"/>
                </a:lnTo>
                <a:lnTo>
                  <a:pt x="16447" y="594209"/>
                </a:lnTo>
                <a:lnTo>
                  <a:pt x="4950" y="573849"/>
                </a:lnTo>
                <a:lnTo>
                  <a:pt x="0" y="539484"/>
                </a:lnTo>
                <a:lnTo>
                  <a:pt x="1488" y="509478"/>
                </a:lnTo>
                <a:lnTo>
                  <a:pt x="6449" y="477291"/>
                </a:lnTo>
                <a:lnTo>
                  <a:pt x="15268" y="446449"/>
                </a:lnTo>
                <a:lnTo>
                  <a:pt x="36130" y="405935"/>
                </a:lnTo>
                <a:lnTo>
                  <a:pt x="65903" y="368795"/>
                </a:lnTo>
                <a:lnTo>
                  <a:pt x="107551" y="336932"/>
                </a:lnTo>
                <a:lnTo>
                  <a:pt x="120906" y="327896"/>
                </a:lnTo>
                <a:lnTo>
                  <a:pt x="164995" y="331672"/>
                </a:lnTo>
                <a:lnTo>
                  <a:pt x="194212" y="344357"/>
                </a:lnTo>
                <a:lnTo>
                  <a:pt x="217119" y="364216"/>
                </a:lnTo>
                <a:lnTo>
                  <a:pt x="246750" y="403288"/>
                </a:lnTo>
                <a:lnTo>
                  <a:pt x="273389" y="447276"/>
                </a:lnTo>
                <a:lnTo>
                  <a:pt x="287697" y="480403"/>
                </a:lnTo>
                <a:lnTo>
                  <a:pt x="303317" y="514970"/>
                </a:lnTo>
                <a:lnTo>
                  <a:pt x="321173" y="548192"/>
                </a:lnTo>
                <a:lnTo>
                  <a:pt x="364033" y="60334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SMARTInkShape-Group32"/>
          <p:cNvGrpSpPr/>
          <p:nvPr/>
        </p:nvGrpSpPr>
        <p:grpSpPr>
          <a:xfrm>
            <a:off x="4991695" y="2384226"/>
            <a:ext cx="357189" cy="491134"/>
            <a:chOff x="4991695" y="2384226"/>
            <a:chExt cx="357189" cy="491134"/>
          </a:xfrm>
        </p:grpSpPr>
        <p:sp>
          <p:nvSpPr>
            <p:cNvPr id="119" name="SMARTInkShape-99"/>
            <p:cNvSpPr/>
            <p:nvPr>
              <p:custDataLst>
                <p:tags r:id="rId21"/>
              </p:custDataLst>
            </p:nvPr>
          </p:nvSpPr>
          <p:spPr>
            <a:xfrm>
              <a:off x="5286375" y="2803922"/>
              <a:ext cx="62509" cy="71438"/>
            </a:xfrm>
            <a:custGeom>
              <a:avLst/>
              <a:gdLst/>
              <a:ahLst/>
              <a:cxnLst/>
              <a:rect l="0" t="0" r="0" b="0"/>
              <a:pathLst>
                <a:path w="62509" h="71438">
                  <a:moveTo>
                    <a:pt x="62508" y="0"/>
                  </a:moveTo>
                  <a:lnTo>
                    <a:pt x="62508" y="0"/>
                  </a:lnTo>
                  <a:lnTo>
                    <a:pt x="43080" y="40630"/>
                  </a:lnTo>
                  <a:lnTo>
                    <a:pt x="31054" y="53776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100"/>
            <p:cNvSpPr/>
            <p:nvPr>
              <p:custDataLst>
                <p:tags r:id="rId22"/>
              </p:custDataLst>
            </p:nvPr>
          </p:nvSpPr>
          <p:spPr>
            <a:xfrm>
              <a:off x="4991695" y="2384226"/>
              <a:ext cx="53579" cy="455415"/>
            </a:xfrm>
            <a:custGeom>
              <a:avLst/>
              <a:gdLst/>
              <a:ahLst/>
              <a:cxnLst/>
              <a:rect l="0" t="0" r="0" b="0"/>
              <a:pathLst>
                <a:path w="53579" h="455415">
                  <a:moveTo>
                    <a:pt x="0" y="0"/>
                  </a:moveTo>
                  <a:lnTo>
                    <a:pt x="0" y="0"/>
                  </a:lnTo>
                  <a:lnTo>
                    <a:pt x="0" y="26459"/>
                  </a:lnTo>
                  <a:lnTo>
                    <a:pt x="992" y="67322"/>
                  </a:lnTo>
                  <a:lnTo>
                    <a:pt x="4740" y="105327"/>
                  </a:lnTo>
                  <a:lnTo>
                    <a:pt x="7068" y="142062"/>
                  </a:lnTo>
                  <a:lnTo>
                    <a:pt x="7110" y="179225"/>
                  </a:lnTo>
                  <a:lnTo>
                    <a:pt x="3822" y="218893"/>
                  </a:lnTo>
                  <a:lnTo>
                    <a:pt x="4344" y="259674"/>
                  </a:lnTo>
                  <a:lnTo>
                    <a:pt x="7884" y="299958"/>
                  </a:lnTo>
                  <a:lnTo>
                    <a:pt x="12764" y="337706"/>
                  </a:lnTo>
                  <a:lnTo>
                    <a:pt x="20886" y="371680"/>
                  </a:lnTo>
                  <a:lnTo>
                    <a:pt x="31324" y="410761"/>
                  </a:lnTo>
                  <a:lnTo>
                    <a:pt x="39591" y="441743"/>
                  </a:lnTo>
                  <a:lnTo>
                    <a:pt x="45047" y="449338"/>
                  </a:lnTo>
                  <a:lnTo>
                    <a:pt x="53578" y="4554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8" name="SMARTInkShape-Group33"/>
          <p:cNvGrpSpPr/>
          <p:nvPr/>
        </p:nvGrpSpPr>
        <p:grpSpPr>
          <a:xfrm>
            <a:off x="2893219" y="2455664"/>
            <a:ext cx="2178845" cy="541539"/>
            <a:chOff x="2893219" y="2455664"/>
            <a:chExt cx="2178845" cy="541539"/>
          </a:xfrm>
        </p:grpSpPr>
        <p:sp>
          <p:nvSpPr>
            <p:cNvPr id="122" name="SMARTInkShape-101"/>
            <p:cNvSpPr/>
            <p:nvPr>
              <p:custDataLst>
                <p:tags r:id="rId15"/>
              </p:custDataLst>
            </p:nvPr>
          </p:nvSpPr>
          <p:spPr>
            <a:xfrm>
              <a:off x="4866679" y="2705695"/>
              <a:ext cx="205385" cy="53579"/>
            </a:xfrm>
            <a:custGeom>
              <a:avLst/>
              <a:gdLst/>
              <a:ahLst/>
              <a:cxnLst/>
              <a:rect l="0" t="0" r="0" b="0"/>
              <a:pathLst>
                <a:path w="205385" h="53579">
                  <a:moveTo>
                    <a:pt x="0" y="53578"/>
                  </a:moveTo>
                  <a:lnTo>
                    <a:pt x="0" y="53578"/>
                  </a:lnTo>
                  <a:lnTo>
                    <a:pt x="33183" y="53578"/>
                  </a:lnTo>
                  <a:lnTo>
                    <a:pt x="77522" y="48838"/>
                  </a:lnTo>
                  <a:lnTo>
                    <a:pt x="122078" y="36409"/>
                  </a:lnTo>
                  <a:lnTo>
                    <a:pt x="154468" y="23127"/>
                  </a:lnTo>
                  <a:lnTo>
                    <a:pt x="198678" y="3046"/>
                  </a:lnTo>
                  <a:lnTo>
                    <a:pt x="20538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102"/>
            <p:cNvSpPr/>
            <p:nvPr>
              <p:custDataLst>
                <p:tags r:id="rId16"/>
              </p:custDataLst>
            </p:nvPr>
          </p:nvSpPr>
          <p:spPr>
            <a:xfrm>
              <a:off x="4475863" y="2571750"/>
              <a:ext cx="263305" cy="400629"/>
            </a:xfrm>
            <a:custGeom>
              <a:avLst/>
              <a:gdLst/>
              <a:ahLst/>
              <a:cxnLst/>
              <a:rect l="0" t="0" r="0" b="0"/>
              <a:pathLst>
                <a:path w="263305" h="400629">
                  <a:moveTo>
                    <a:pt x="122926" y="0"/>
                  </a:moveTo>
                  <a:lnTo>
                    <a:pt x="122926" y="0"/>
                  </a:lnTo>
                  <a:lnTo>
                    <a:pt x="83128" y="27524"/>
                  </a:lnTo>
                  <a:lnTo>
                    <a:pt x="43517" y="60007"/>
                  </a:lnTo>
                  <a:lnTo>
                    <a:pt x="21345" y="79626"/>
                  </a:lnTo>
                  <a:lnTo>
                    <a:pt x="2614" y="102906"/>
                  </a:lnTo>
                  <a:lnTo>
                    <a:pt x="0" y="109567"/>
                  </a:lnTo>
                  <a:lnTo>
                    <a:pt x="296" y="111740"/>
                  </a:lnTo>
                  <a:lnTo>
                    <a:pt x="1485" y="113188"/>
                  </a:lnTo>
                  <a:lnTo>
                    <a:pt x="36125" y="128345"/>
                  </a:lnTo>
                  <a:lnTo>
                    <a:pt x="70638" y="137027"/>
                  </a:lnTo>
                  <a:lnTo>
                    <a:pt x="107543" y="145882"/>
                  </a:lnTo>
                  <a:lnTo>
                    <a:pt x="148354" y="159531"/>
                  </a:lnTo>
                  <a:lnTo>
                    <a:pt x="187125" y="176142"/>
                  </a:lnTo>
                  <a:lnTo>
                    <a:pt x="227660" y="199534"/>
                  </a:lnTo>
                  <a:lnTo>
                    <a:pt x="257373" y="224468"/>
                  </a:lnTo>
                  <a:lnTo>
                    <a:pt x="262054" y="234040"/>
                  </a:lnTo>
                  <a:lnTo>
                    <a:pt x="263304" y="239370"/>
                  </a:lnTo>
                  <a:lnTo>
                    <a:pt x="246100" y="275315"/>
                  </a:lnTo>
                  <a:lnTo>
                    <a:pt x="204730" y="319408"/>
                  </a:lnTo>
                  <a:lnTo>
                    <a:pt x="160986" y="356780"/>
                  </a:lnTo>
                  <a:lnTo>
                    <a:pt x="123388" y="388085"/>
                  </a:lnTo>
                  <a:lnTo>
                    <a:pt x="105272" y="395724"/>
                  </a:lnTo>
                  <a:lnTo>
                    <a:pt x="78869" y="400628"/>
                  </a:lnTo>
                  <a:lnTo>
                    <a:pt x="74703" y="398055"/>
                  </a:lnTo>
                  <a:lnTo>
                    <a:pt x="67428" y="387256"/>
                  </a:lnTo>
                  <a:lnTo>
                    <a:pt x="66180" y="367244"/>
                  </a:lnTo>
                  <a:lnTo>
                    <a:pt x="73701" y="322794"/>
                  </a:lnTo>
                  <a:lnTo>
                    <a:pt x="84539" y="278736"/>
                  </a:lnTo>
                  <a:lnTo>
                    <a:pt x="87207" y="2678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103"/>
            <p:cNvSpPr/>
            <p:nvPr>
              <p:custDataLst>
                <p:tags r:id="rId17"/>
              </p:custDataLst>
            </p:nvPr>
          </p:nvSpPr>
          <p:spPr>
            <a:xfrm>
              <a:off x="4214812" y="2652117"/>
              <a:ext cx="232173" cy="333543"/>
            </a:xfrm>
            <a:custGeom>
              <a:avLst/>
              <a:gdLst/>
              <a:ahLst/>
              <a:cxnLst/>
              <a:rect l="0" t="0" r="0" b="0"/>
              <a:pathLst>
                <a:path w="232173" h="333543">
                  <a:moveTo>
                    <a:pt x="0" y="160734"/>
                  </a:moveTo>
                  <a:lnTo>
                    <a:pt x="0" y="160734"/>
                  </a:lnTo>
                  <a:lnTo>
                    <a:pt x="18962" y="198658"/>
                  </a:lnTo>
                  <a:lnTo>
                    <a:pt x="40235" y="241204"/>
                  </a:lnTo>
                  <a:lnTo>
                    <a:pt x="66193" y="284006"/>
                  </a:lnTo>
                  <a:lnTo>
                    <a:pt x="96309" y="315832"/>
                  </a:lnTo>
                  <a:lnTo>
                    <a:pt x="118164" y="328728"/>
                  </a:lnTo>
                  <a:lnTo>
                    <a:pt x="126401" y="332261"/>
                  </a:lnTo>
                  <a:lnTo>
                    <a:pt x="140845" y="333542"/>
                  </a:lnTo>
                  <a:lnTo>
                    <a:pt x="166287" y="326279"/>
                  </a:lnTo>
                  <a:lnTo>
                    <a:pt x="184428" y="308672"/>
                  </a:lnTo>
                  <a:lnTo>
                    <a:pt x="197631" y="284604"/>
                  </a:lnTo>
                  <a:lnTo>
                    <a:pt x="207827" y="249141"/>
                  </a:lnTo>
                  <a:lnTo>
                    <a:pt x="217132" y="207214"/>
                  </a:lnTo>
                  <a:lnTo>
                    <a:pt x="221432" y="163371"/>
                  </a:lnTo>
                  <a:lnTo>
                    <a:pt x="222705" y="118962"/>
                  </a:lnTo>
                  <a:lnTo>
                    <a:pt x="218343" y="79125"/>
                  </a:lnTo>
                  <a:lnTo>
                    <a:pt x="221396" y="56995"/>
                  </a:lnTo>
                  <a:lnTo>
                    <a:pt x="231226" y="19727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104"/>
            <p:cNvSpPr/>
            <p:nvPr>
              <p:custDataLst>
                <p:tags r:id="rId18"/>
              </p:custDataLst>
            </p:nvPr>
          </p:nvSpPr>
          <p:spPr>
            <a:xfrm>
              <a:off x="4011963" y="2634258"/>
              <a:ext cx="122483" cy="362945"/>
            </a:xfrm>
            <a:custGeom>
              <a:avLst/>
              <a:gdLst/>
              <a:ahLst/>
              <a:cxnLst/>
              <a:rect l="0" t="0" r="0" b="0"/>
              <a:pathLst>
                <a:path w="122483" h="362945">
                  <a:moveTo>
                    <a:pt x="95693" y="0"/>
                  </a:moveTo>
                  <a:lnTo>
                    <a:pt x="95693" y="0"/>
                  </a:lnTo>
                  <a:lnTo>
                    <a:pt x="51743" y="14258"/>
                  </a:lnTo>
                  <a:lnTo>
                    <a:pt x="37134" y="24857"/>
                  </a:lnTo>
                  <a:lnTo>
                    <a:pt x="18591" y="51462"/>
                  </a:lnTo>
                  <a:lnTo>
                    <a:pt x="5269" y="89221"/>
                  </a:lnTo>
                  <a:lnTo>
                    <a:pt x="935" y="120021"/>
                  </a:lnTo>
                  <a:lnTo>
                    <a:pt x="0" y="154545"/>
                  </a:lnTo>
                  <a:lnTo>
                    <a:pt x="2893" y="193041"/>
                  </a:lnTo>
                  <a:lnTo>
                    <a:pt x="7485" y="230655"/>
                  </a:lnTo>
                  <a:lnTo>
                    <a:pt x="14818" y="266224"/>
                  </a:lnTo>
                  <a:lnTo>
                    <a:pt x="27998" y="298569"/>
                  </a:lnTo>
                  <a:lnTo>
                    <a:pt x="47413" y="335189"/>
                  </a:lnTo>
                  <a:lnTo>
                    <a:pt x="62329" y="350056"/>
                  </a:lnTo>
                  <a:lnTo>
                    <a:pt x="77888" y="358979"/>
                  </a:lnTo>
                  <a:lnTo>
                    <a:pt x="91418" y="362944"/>
                  </a:lnTo>
                  <a:lnTo>
                    <a:pt x="104046" y="362061"/>
                  </a:lnTo>
                  <a:lnTo>
                    <a:pt x="122482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105"/>
            <p:cNvSpPr/>
            <p:nvPr>
              <p:custDataLst>
                <p:tags r:id="rId19"/>
              </p:custDataLst>
            </p:nvPr>
          </p:nvSpPr>
          <p:spPr>
            <a:xfrm>
              <a:off x="2893219" y="2475966"/>
              <a:ext cx="946547" cy="469248"/>
            </a:xfrm>
            <a:custGeom>
              <a:avLst/>
              <a:gdLst/>
              <a:ahLst/>
              <a:cxnLst/>
              <a:rect l="0" t="0" r="0" b="0"/>
              <a:pathLst>
                <a:path w="946547" h="469248">
                  <a:moveTo>
                    <a:pt x="0" y="185081"/>
                  </a:moveTo>
                  <a:lnTo>
                    <a:pt x="0" y="185081"/>
                  </a:lnTo>
                  <a:lnTo>
                    <a:pt x="42664" y="156638"/>
                  </a:lnTo>
                  <a:lnTo>
                    <a:pt x="74193" y="134737"/>
                  </a:lnTo>
                  <a:lnTo>
                    <a:pt x="116902" y="105672"/>
                  </a:lnTo>
                  <a:lnTo>
                    <a:pt x="160976" y="78208"/>
                  </a:lnTo>
                  <a:lnTo>
                    <a:pt x="202808" y="51219"/>
                  </a:lnTo>
                  <a:lnTo>
                    <a:pt x="237693" y="27017"/>
                  </a:lnTo>
                  <a:lnTo>
                    <a:pt x="269527" y="9924"/>
                  </a:lnTo>
                  <a:lnTo>
                    <a:pt x="311098" y="0"/>
                  </a:lnTo>
                  <a:lnTo>
                    <a:pt x="318524" y="1170"/>
                  </a:lnTo>
                  <a:lnTo>
                    <a:pt x="350613" y="22630"/>
                  </a:lnTo>
                  <a:lnTo>
                    <a:pt x="361872" y="39128"/>
                  </a:lnTo>
                  <a:lnTo>
                    <a:pt x="377184" y="82057"/>
                  </a:lnTo>
                  <a:lnTo>
                    <a:pt x="391445" y="121703"/>
                  </a:lnTo>
                  <a:lnTo>
                    <a:pt x="397218" y="152944"/>
                  </a:lnTo>
                  <a:lnTo>
                    <a:pt x="400776" y="185681"/>
                  </a:lnTo>
                  <a:lnTo>
                    <a:pt x="405664" y="216767"/>
                  </a:lnTo>
                  <a:lnTo>
                    <a:pt x="405852" y="249765"/>
                  </a:lnTo>
                  <a:lnTo>
                    <a:pt x="403620" y="283282"/>
                  </a:lnTo>
                  <a:lnTo>
                    <a:pt x="402629" y="314716"/>
                  </a:lnTo>
                  <a:lnTo>
                    <a:pt x="402071" y="355563"/>
                  </a:lnTo>
                  <a:lnTo>
                    <a:pt x="401905" y="392801"/>
                  </a:lnTo>
                  <a:lnTo>
                    <a:pt x="402842" y="431826"/>
                  </a:lnTo>
                  <a:lnTo>
                    <a:pt x="406582" y="442912"/>
                  </a:lnTo>
                  <a:lnTo>
                    <a:pt x="408969" y="446265"/>
                  </a:lnTo>
                  <a:lnTo>
                    <a:pt x="418086" y="452088"/>
                  </a:lnTo>
                  <a:lnTo>
                    <a:pt x="428699" y="447969"/>
                  </a:lnTo>
                  <a:lnTo>
                    <a:pt x="436265" y="437850"/>
                  </a:lnTo>
                  <a:lnTo>
                    <a:pt x="453260" y="398578"/>
                  </a:lnTo>
                  <a:lnTo>
                    <a:pt x="479727" y="359378"/>
                  </a:lnTo>
                  <a:lnTo>
                    <a:pt x="497234" y="345093"/>
                  </a:lnTo>
                  <a:lnTo>
                    <a:pt x="519729" y="334577"/>
                  </a:lnTo>
                  <a:lnTo>
                    <a:pt x="545246" y="329918"/>
                  </a:lnTo>
                  <a:lnTo>
                    <a:pt x="582362" y="335282"/>
                  </a:lnTo>
                  <a:lnTo>
                    <a:pt x="599147" y="338157"/>
                  </a:lnTo>
                  <a:lnTo>
                    <a:pt x="643050" y="356909"/>
                  </a:lnTo>
                  <a:lnTo>
                    <a:pt x="687601" y="365429"/>
                  </a:lnTo>
                  <a:lnTo>
                    <a:pt x="732236" y="376804"/>
                  </a:lnTo>
                  <a:lnTo>
                    <a:pt x="767952" y="371082"/>
                  </a:lnTo>
                  <a:lnTo>
                    <a:pt x="776882" y="368613"/>
                  </a:lnTo>
                  <a:lnTo>
                    <a:pt x="815908" y="328828"/>
                  </a:lnTo>
                  <a:lnTo>
                    <a:pt x="841595" y="298772"/>
                  </a:lnTo>
                  <a:lnTo>
                    <a:pt x="872782" y="254792"/>
                  </a:lnTo>
                  <a:lnTo>
                    <a:pt x="888958" y="222017"/>
                  </a:lnTo>
                  <a:lnTo>
                    <a:pt x="899056" y="182244"/>
                  </a:lnTo>
                  <a:lnTo>
                    <a:pt x="904934" y="161000"/>
                  </a:lnTo>
                  <a:lnTo>
                    <a:pt x="904914" y="152160"/>
                  </a:lnTo>
                  <a:lnTo>
                    <a:pt x="890193" y="117380"/>
                  </a:lnTo>
                  <a:lnTo>
                    <a:pt x="881122" y="103726"/>
                  </a:lnTo>
                  <a:lnTo>
                    <a:pt x="869844" y="99314"/>
                  </a:lnTo>
                  <a:lnTo>
                    <a:pt x="838351" y="96481"/>
                  </a:lnTo>
                  <a:lnTo>
                    <a:pt x="823714" y="101386"/>
                  </a:lnTo>
                  <a:lnTo>
                    <a:pt x="793409" y="125443"/>
                  </a:lnTo>
                  <a:lnTo>
                    <a:pt x="765889" y="165987"/>
                  </a:lnTo>
                  <a:lnTo>
                    <a:pt x="749372" y="201472"/>
                  </a:lnTo>
                  <a:lnTo>
                    <a:pt x="743596" y="243957"/>
                  </a:lnTo>
                  <a:lnTo>
                    <a:pt x="742244" y="276732"/>
                  </a:lnTo>
                  <a:lnTo>
                    <a:pt x="744290" y="311143"/>
                  </a:lnTo>
                  <a:lnTo>
                    <a:pt x="750490" y="346280"/>
                  </a:lnTo>
                  <a:lnTo>
                    <a:pt x="763168" y="381741"/>
                  </a:lnTo>
                  <a:lnTo>
                    <a:pt x="781370" y="414699"/>
                  </a:lnTo>
                  <a:lnTo>
                    <a:pt x="803682" y="442906"/>
                  </a:lnTo>
                  <a:lnTo>
                    <a:pt x="830134" y="462058"/>
                  </a:lnTo>
                  <a:lnTo>
                    <a:pt x="858428" y="469247"/>
                  </a:lnTo>
                  <a:lnTo>
                    <a:pt x="887539" y="468142"/>
                  </a:lnTo>
                  <a:lnTo>
                    <a:pt x="926858" y="458348"/>
                  </a:lnTo>
                  <a:lnTo>
                    <a:pt x="946546" y="4529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SMARTInkShape-106"/>
            <p:cNvSpPr/>
            <p:nvPr>
              <p:custDataLst>
                <p:tags r:id="rId20"/>
              </p:custDataLst>
            </p:nvPr>
          </p:nvSpPr>
          <p:spPr>
            <a:xfrm>
              <a:off x="3116461" y="2455664"/>
              <a:ext cx="62390" cy="454352"/>
            </a:xfrm>
            <a:custGeom>
              <a:avLst/>
              <a:gdLst/>
              <a:ahLst/>
              <a:cxnLst/>
              <a:rect l="0" t="0" r="0" b="0"/>
              <a:pathLst>
                <a:path w="62390" h="454352">
                  <a:moveTo>
                    <a:pt x="0" y="0"/>
                  </a:moveTo>
                  <a:lnTo>
                    <a:pt x="0" y="0"/>
                  </a:lnTo>
                  <a:lnTo>
                    <a:pt x="18962" y="37924"/>
                  </a:lnTo>
                  <a:lnTo>
                    <a:pt x="28271" y="69772"/>
                  </a:lnTo>
                  <a:lnTo>
                    <a:pt x="33401" y="100463"/>
                  </a:lnTo>
                  <a:lnTo>
                    <a:pt x="38988" y="130639"/>
                  </a:lnTo>
                  <a:lnTo>
                    <a:pt x="39487" y="160588"/>
                  </a:lnTo>
                  <a:lnTo>
                    <a:pt x="38385" y="191427"/>
                  </a:lnTo>
                  <a:lnTo>
                    <a:pt x="41203" y="224977"/>
                  </a:lnTo>
                  <a:lnTo>
                    <a:pt x="43117" y="257086"/>
                  </a:lnTo>
                  <a:lnTo>
                    <a:pt x="44195" y="300408"/>
                  </a:lnTo>
                  <a:lnTo>
                    <a:pt x="47160" y="338379"/>
                  </a:lnTo>
                  <a:lnTo>
                    <a:pt x="52310" y="382025"/>
                  </a:lnTo>
                  <a:lnTo>
                    <a:pt x="61155" y="424955"/>
                  </a:lnTo>
                  <a:lnTo>
                    <a:pt x="62389" y="451825"/>
                  </a:lnTo>
                  <a:lnTo>
                    <a:pt x="61436" y="453021"/>
                  </a:lnTo>
                  <a:lnTo>
                    <a:pt x="57732" y="454351"/>
                  </a:lnTo>
                  <a:lnTo>
                    <a:pt x="50132" y="449650"/>
                  </a:lnTo>
                  <a:lnTo>
                    <a:pt x="35718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5" name="SMARTInkShape-Group34"/>
          <p:cNvGrpSpPr/>
          <p:nvPr/>
        </p:nvGrpSpPr>
        <p:grpSpPr>
          <a:xfrm>
            <a:off x="1473398" y="2390583"/>
            <a:ext cx="1169791" cy="886613"/>
            <a:chOff x="1473398" y="2390583"/>
            <a:chExt cx="1169791" cy="886613"/>
          </a:xfrm>
        </p:grpSpPr>
        <p:sp>
          <p:nvSpPr>
            <p:cNvPr id="129" name="SMARTInkShape-107"/>
            <p:cNvSpPr/>
            <p:nvPr>
              <p:custDataLst>
                <p:tags r:id="rId9"/>
              </p:custDataLst>
            </p:nvPr>
          </p:nvSpPr>
          <p:spPr>
            <a:xfrm>
              <a:off x="2634258" y="2812851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SMARTInkShape-108"/>
            <p:cNvSpPr/>
            <p:nvPr>
              <p:custDataLst>
                <p:tags r:id="rId10"/>
              </p:custDataLst>
            </p:nvPr>
          </p:nvSpPr>
          <p:spPr>
            <a:xfrm>
              <a:off x="2232475" y="2628801"/>
              <a:ext cx="231060" cy="482872"/>
            </a:xfrm>
            <a:custGeom>
              <a:avLst/>
              <a:gdLst/>
              <a:ahLst/>
              <a:cxnLst/>
              <a:rect l="0" t="0" r="0" b="0"/>
              <a:pathLst>
                <a:path w="231060" h="482872">
                  <a:moveTo>
                    <a:pt x="53525" y="85824"/>
                  </a:moveTo>
                  <a:lnTo>
                    <a:pt x="53525" y="85824"/>
                  </a:lnTo>
                  <a:lnTo>
                    <a:pt x="58817" y="120220"/>
                  </a:lnTo>
                  <a:lnTo>
                    <a:pt x="63006" y="147450"/>
                  </a:lnTo>
                  <a:lnTo>
                    <a:pt x="70306" y="190935"/>
                  </a:lnTo>
                  <a:lnTo>
                    <a:pt x="75866" y="225805"/>
                  </a:lnTo>
                  <a:lnTo>
                    <a:pt x="79988" y="268742"/>
                  </a:lnTo>
                  <a:lnTo>
                    <a:pt x="86060" y="311450"/>
                  </a:lnTo>
                  <a:lnTo>
                    <a:pt x="87308" y="349680"/>
                  </a:lnTo>
                  <a:lnTo>
                    <a:pt x="82827" y="386143"/>
                  </a:lnTo>
                  <a:lnTo>
                    <a:pt x="80810" y="428728"/>
                  </a:lnTo>
                  <a:lnTo>
                    <a:pt x="80357" y="471107"/>
                  </a:lnTo>
                  <a:lnTo>
                    <a:pt x="80320" y="482871"/>
                  </a:lnTo>
                  <a:lnTo>
                    <a:pt x="80316" y="481232"/>
                  </a:lnTo>
                  <a:lnTo>
                    <a:pt x="79323" y="480398"/>
                  </a:lnTo>
                  <a:lnTo>
                    <a:pt x="75574" y="479471"/>
                  </a:lnTo>
                  <a:lnTo>
                    <a:pt x="70601" y="473768"/>
                  </a:lnTo>
                  <a:lnTo>
                    <a:pt x="67885" y="469469"/>
                  </a:lnTo>
                  <a:lnTo>
                    <a:pt x="60524" y="432862"/>
                  </a:lnTo>
                  <a:lnTo>
                    <a:pt x="45427" y="393381"/>
                  </a:lnTo>
                  <a:lnTo>
                    <a:pt x="33817" y="354333"/>
                  </a:lnTo>
                  <a:lnTo>
                    <a:pt x="28834" y="311344"/>
                  </a:lnTo>
                  <a:lnTo>
                    <a:pt x="17877" y="267187"/>
                  </a:lnTo>
                  <a:lnTo>
                    <a:pt x="6803" y="227425"/>
                  </a:lnTo>
                  <a:lnTo>
                    <a:pt x="1978" y="190508"/>
                  </a:lnTo>
                  <a:lnTo>
                    <a:pt x="348" y="146447"/>
                  </a:lnTo>
                  <a:lnTo>
                    <a:pt x="0" y="132576"/>
                  </a:lnTo>
                  <a:lnTo>
                    <a:pt x="14184" y="88431"/>
                  </a:lnTo>
                  <a:lnTo>
                    <a:pt x="32498" y="47240"/>
                  </a:lnTo>
                  <a:lnTo>
                    <a:pt x="47156" y="31303"/>
                  </a:lnTo>
                  <a:lnTo>
                    <a:pt x="84436" y="4341"/>
                  </a:lnTo>
                  <a:lnTo>
                    <a:pt x="104305" y="0"/>
                  </a:lnTo>
                  <a:lnTo>
                    <a:pt x="133063" y="2296"/>
                  </a:lnTo>
                  <a:lnTo>
                    <a:pt x="168455" y="12954"/>
                  </a:lnTo>
                  <a:lnTo>
                    <a:pt x="201809" y="38794"/>
                  </a:lnTo>
                  <a:lnTo>
                    <a:pt x="220051" y="60975"/>
                  </a:lnTo>
                  <a:lnTo>
                    <a:pt x="226755" y="77756"/>
                  </a:lnTo>
                  <a:lnTo>
                    <a:pt x="231059" y="112783"/>
                  </a:lnTo>
                  <a:lnTo>
                    <a:pt x="223788" y="155494"/>
                  </a:lnTo>
                  <a:lnTo>
                    <a:pt x="209696" y="190362"/>
                  </a:lnTo>
                  <a:lnTo>
                    <a:pt x="191961" y="225829"/>
                  </a:lnTo>
                  <a:lnTo>
                    <a:pt x="167304" y="262465"/>
                  </a:lnTo>
                  <a:lnTo>
                    <a:pt x="136295" y="303306"/>
                  </a:lnTo>
                  <a:lnTo>
                    <a:pt x="107815" y="340983"/>
                  </a:lnTo>
                  <a:lnTo>
                    <a:pt x="71525" y="383978"/>
                  </a:lnTo>
                  <a:lnTo>
                    <a:pt x="49929" y="405676"/>
                  </a:lnTo>
                  <a:lnTo>
                    <a:pt x="41012" y="416496"/>
                  </a:lnTo>
                  <a:lnTo>
                    <a:pt x="33742" y="421305"/>
                  </a:lnTo>
                  <a:lnTo>
                    <a:pt x="30415" y="421595"/>
                  </a:lnTo>
                  <a:lnTo>
                    <a:pt x="17806" y="4162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SMARTInkShape-109"/>
            <p:cNvSpPr/>
            <p:nvPr>
              <p:custDataLst>
                <p:tags r:id="rId11"/>
              </p:custDataLst>
            </p:nvPr>
          </p:nvSpPr>
          <p:spPr>
            <a:xfrm>
              <a:off x="1839515" y="2742225"/>
              <a:ext cx="283664" cy="409955"/>
            </a:xfrm>
            <a:custGeom>
              <a:avLst/>
              <a:gdLst/>
              <a:ahLst/>
              <a:cxnLst/>
              <a:rect l="0" t="0" r="0" b="0"/>
              <a:pathLst>
                <a:path w="283664" h="409955">
                  <a:moveTo>
                    <a:pt x="0" y="88486"/>
                  </a:moveTo>
                  <a:lnTo>
                    <a:pt x="0" y="88486"/>
                  </a:lnTo>
                  <a:lnTo>
                    <a:pt x="18962" y="55302"/>
                  </a:lnTo>
                  <a:lnTo>
                    <a:pt x="49716" y="25186"/>
                  </a:lnTo>
                  <a:lnTo>
                    <a:pt x="83964" y="8435"/>
                  </a:lnTo>
                  <a:lnTo>
                    <a:pt x="119247" y="1928"/>
                  </a:lnTo>
                  <a:lnTo>
                    <a:pt x="154836" y="0"/>
                  </a:lnTo>
                  <a:lnTo>
                    <a:pt x="190517" y="4170"/>
                  </a:lnTo>
                  <a:lnTo>
                    <a:pt x="231000" y="15460"/>
                  </a:lnTo>
                  <a:lnTo>
                    <a:pt x="256630" y="30248"/>
                  </a:lnTo>
                  <a:lnTo>
                    <a:pt x="267185" y="41436"/>
                  </a:lnTo>
                  <a:lnTo>
                    <a:pt x="278706" y="63631"/>
                  </a:lnTo>
                  <a:lnTo>
                    <a:pt x="283663" y="89059"/>
                  </a:lnTo>
                  <a:lnTo>
                    <a:pt x="280391" y="115445"/>
                  </a:lnTo>
                  <a:lnTo>
                    <a:pt x="262276" y="158156"/>
                  </a:lnTo>
                  <a:lnTo>
                    <a:pt x="238446" y="195008"/>
                  </a:lnTo>
                  <a:lnTo>
                    <a:pt x="217763" y="226118"/>
                  </a:lnTo>
                  <a:lnTo>
                    <a:pt x="183805" y="267621"/>
                  </a:lnTo>
                  <a:lnTo>
                    <a:pt x="143868" y="309794"/>
                  </a:lnTo>
                  <a:lnTo>
                    <a:pt x="100187" y="354231"/>
                  </a:lnTo>
                  <a:lnTo>
                    <a:pt x="58577" y="396002"/>
                  </a:lnTo>
                  <a:lnTo>
                    <a:pt x="48193" y="403753"/>
                  </a:lnTo>
                  <a:lnTo>
                    <a:pt x="35719" y="4099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SMARTInkShape-110"/>
            <p:cNvSpPr/>
            <p:nvPr>
              <p:custDataLst>
                <p:tags r:id="rId12"/>
              </p:custDataLst>
            </p:nvPr>
          </p:nvSpPr>
          <p:spPr>
            <a:xfrm>
              <a:off x="1910953" y="2759273"/>
              <a:ext cx="149055" cy="517923"/>
            </a:xfrm>
            <a:custGeom>
              <a:avLst/>
              <a:gdLst/>
              <a:ahLst/>
              <a:cxnLst/>
              <a:rect l="0" t="0" r="0" b="0"/>
              <a:pathLst>
                <a:path w="149055" h="517923">
                  <a:moveTo>
                    <a:pt x="0" y="0"/>
                  </a:moveTo>
                  <a:lnTo>
                    <a:pt x="0" y="0"/>
                  </a:lnTo>
                  <a:lnTo>
                    <a:pt x="37985" y="43277"/>
                  </a:lnTo>
                  <a:lnTo>
                    <a:pt x="55238" y="80097"/>
                  </a:lnTo>
                  <a:lnTo>
                    <a:pt x="68201" y="117025"/>
                  </a:lnTo>
                  <a:lnTo>
                    <a:pt x="80316" y="161508"/>
                  </a:lnTo>
                  <a:lnTo>
                    <a:pt x="89282" y="196682"/>
                  </a:lnTo>
                  <a:lnTo>
                    <a:pt x="98222" y="234886"/>
                  </a:lnTo>
                  <a:lnTo>
                    <a:pt x="107155" y="274979"/>
                  </a:lnTo>
                  <a:lnTo>
                    <a:pt x="116085" y="311994"/>
                  </a:lnTo>
                  <a:lnTo>
                    <a:pt x="125016" y="350742"/>
                  </a:lnTo>
                  <a:lnTo>
                    <a:pt x="131299" y="388351"/>
                  </a:lnTo>
                  <a:lnTo>
                    <a:pt x="134754" y="415686"/>
                  </a:lnTo>
                  <a:lnTo>
                    <a:pt x="138453" y="436867"/>
                  </a:lnTo>
                  <a:lnTo>
                    <a:pt x="145870" y="477929"/>
                  </a:lnTo>
                  <a:lnTo>
                    <a:pt x="149054" y="505631"/>
                  </a:lnTo>
                  <a:lnTo>
                    <a:pt x="147987" y="509728"/>
                  </a:lnTo>
                  <a:lnTo>
                    <a:pt x="142875" y="51792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SMARTInkShape-111"/>
            <p:cNvSpPr/>
            <p:nvPr>
              <p:custDataLst>
                <p:tags r:id="rId13"/>
              </p:custDataLst>
            </p:nvPr>
          </p:nvSpPr>
          <p:spPr>
            <a:xfrm>
              <a:off x="1473398" y="2803922"/>
              <a:ext cx="321470" cy="98227"/>
            </a:xfrm>
            <a:custGeom>
              <a:avLst/>
              <a:gdLst/>
              <a:ahLst/>
              <a:cxnLst/>
              <a:rect l="0" t="0" r="0" b="0"/>
              <a:pathLst>
                <a:path w="321470" h="98227">
                  <a:moveTo>
                    <a:pt x="0" y="98226"/>
                  </a:moveTo>
                  <a:lnTo>
                    <a:pt x="0" y="98226"/>
                  </a:lnTo>
                  <a:lnTo>
                    <a:pt x="40790" y="77832"/>
                  </a:lnTo>
                  <a:lnTo>
                    <a:pt x="77130" y="60654"/>
                  </a:lnTo>
                  <a:lnTo>
                    <a:pt x="113032" y="48840"/>
                  </a:lnTo>
                  <a:lnTo>
                    <a:pt x="157594" y="36573"/>
                  </a:lnTo>
                  <a:lnTo>
                    <a:pt x="191554" y="30680"/>
                  </a:lnTo>
                  <a:lnTo>
                    <a:pt x="217000" y="26407"/>
                  </a:lnTo>
                  <a:lnTo>
                    <a:pt x="253210" y="19012"/>
                  </a:lnTo>
                  <a:lnTo>
                    <a:pt x="290330" y="9271"/>
                  </a:lnTo>
                  <a:lnTo>
                    <a:pt x="32146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SMARTInkShape-112"/>
            <p:cNvSpPr/>
            <p:nvPr>
              <p:custDataLst>
                <p:tags r:id="rId14"/>
              </p:custDataLst>
            </p:nvPr>
          </p:nvSpPr>
          <p:spPr>
            <a:xfrm>
              <a:off x="1509131" y="2390583"/>
              <a:ext cx="312481" cy="813485"/>
            </a:xfrm>
            <a:custGeom>
              <a:avLst/>
              <a:gdLst/>
              <a:ahLst/>
              <a:cxnLst/>
              <a:rect l="0" t="0" r="0" b="0"/>
              <a:pathLst>
                <a:path w="312481" h="813485">
                  <a:moveTo>
                    <a:pt x="151791" y="118659"/>
                  </a:moveTo>
                  <a:lnTo>
                    <a:pt x="151791" y="118659"/>
                  </a:lnTo>
                  <a:lnTo>
                    <a:pt x="143853" y="150409"/>
                  </a:lnTo>
                  <a:lnTo>
                    <a:pt x="137569" y="175544"/>
                  </a:lnTo>
                  <a:lnTo>
                    <a:pt x="129412" y="209168"/>
                  </a:lnTo>
                  <a:lnTo>
                    <a:pt x="120004" y="248452"/>
                  </a:lnTo>
                  <a:lnTo>
                    <a:pt x="109764" y="291508"/>
                  </a:lnTo>
                  <a:lnTo>
                    <a:pt x="98968" y="336087"/>
                  </a:lnTo>
                  <a:lnTo>
                    <a:pt x="87802" y="381681"/>
                  </a:lnTo>
                  <a:lnTo>
                    <a:pt x="76390" y="427953"/>
                  </a:lnTo>
                  <a:lnTo>
                    <a:pt x="67789" y="466738"/>
                  </a:lnTo>
                  <a:lnTo>
                    <a:pt x="61063" y="500532"/>
                  </a:lnTo>
                  <a:lnTo>
                    <a:pt x="55587" y="530999"/>
                  </a:lnTo>
                  <a:lnTo>
                    <a:pt x="49952" y="558255"/>
                  </a:lnTo>
                  <a:lnTo>
                    <a:pt x="44211" y="583372"/>
                  </a:lnTo>
                  <a:lnTo>
                    <a:pt x="38398" y="607061"/>
                  </a:lnTo>
                  <a:lnTo>
                    <a:pt x="33532" y="629800"/>
                  </a:lnTo>
                  <a:lnTo>
                    <a:pt x="25479" y="673585"/>
                  </a:lnTo>
                  <a:lnTo>
                    <a:pt x="18592" y="710905"/>
                  </a:lnTo>
                  <a:lnTo>
                    <a:pt x="9137" y="754514"/>
                  </a:lnTo>
                  <a:lnTo>
                    <a:pt x="1793" y="795916"/>
                  </a:lnTo>
                  <a:lnTo>
                    <a:pt x="145" y="813484"/>
                  </a:lnTo>
                  <a:lnTo>
                    <a:pt x="0" y="793116"/>
                  </a:lnTo>
                  <a:lnTo>
                    <a:pt x="4730" y="759801"/>
                  </a:lnTo>
                  <a:lnTo>
                    <a:pt x="9702" y="730041"/>
                  </a:lnTo>
                  <a:lnTo>
                    <a:pt x="17131" y="685515"/>
                  </a:lnTo>
                  <a:lnTo>
                    <a:pt x="20504" y="662298"/>
                  </a:lnTo>
                  <a:lnTo>
                    <a:pt x="25571" y="626936"/>
                  </a:lnTo>
                  <a:lnTo>
                    <a:pt x="31925" y="582526"/>
                  </a:lnTo>
                  <a:lnTo>
                    <a:pt x="36162" y="552919"/>
                  </a:lnTo>
                  <a:lnTo>
                    <a:pt x="42124" y="511251"/>
                  </a:lnTo>
                  <a:lnTo>
                    <a:pt x="48852" y="476084"/>
                  </a:lnTo>
                  <a:lnTo>
                    <a:pt x="57367" y="436317"/>
                  </a:lnTo>
                  <a:lnTo>
                    <a:pt x="68006" y="386986"/>
                  </a:lnTo>
                  <a:lnTo>
                    <a:pt x="76090" y="347153"/>
                  </a:lnTo>
                  <a:lnTo>
                    <a:pt x="82472" y="313653"/>
                  </a:lnTo>
                  <a:lnTo>
                    <a:pt x="87719" y="284374"/>
                  </a:lnTo>
                  <a:lnTo>
                    <a:pt x="92209" y="258901"/>
                  </a:lnTo>
                  <a:lnTo>
                    <a:pt x="99844" y="214723"/>
                  </a:lnTo>
                  <a:lnTo>
                    <a:pt x="106544" y="175245"/>
                  </a:lnTo>
                  <a:lnTo>
                    <a:pt x="112830" y="138847"/>
                  </a:lnTo>
                  <a:lnTo>
                    <a:pt x="118930" y="106134"/>
                  </a:lnTo>
                  <a:lnTo>
                    <a:pt x="127943" y="69307"/>
                  </a:lnTo>
                  <a:lnTo>
                    <a:pt x="139878" y="31189"/>
                  </a:lnTo>
                  <a:lnTo>
                    <a:pt x="151790" y="6168"/>
                  </a:lnTo>
                  <a:lnTo>
                    <a:pt x="156751" y="202"/>
                  </a:lnTo>
                  <a:lnTo>
                    <a:pt x="158074" y="0"/>
                  </a:lnTo>
                  <a:lnTo>
                    <a:pt x="158957" y="858"/>
                  </a:lnTo>
                  <a:lnTo>
                    <a:pt x="162582" y="1811"/>
                  </a:lnTo>
                  <a:lnTo>
                    <a:pt x="164938" y="2065"/>
                  </a:lnTo>
                  <a:lnTo>
                    <a:pt x="177735" y="11903"/>
                  </a:lnTo>
                  <a:lnTo>
                    <a:pt x="204379" y="45896"/>
                  </a:lnTo>
                  <a:lnTo>
                    <a:pt x="212866" y="86320"/>
                  </a:lnTo>
                  <a:lnTo>
                    <a:pt x="219297" y="117935"/>
                  </a:lnTo>
                  <a:lnTo>
                    <a:pt x="225568" y="145958"/>
                  </a:lnTo>
                  <a:lnTo>
                    <a:pt x="231734" y="171585"/>
                  </a:lnTo>
                  <a:lnTo>
                    <a:pt x="237828" y="195615"/>
                  </a:lnTo>
                  <a:lnTo>
                    <a:pt x="247246" y="238190"/>
                  </a:lnTo>
                  <a:lnTo>
                    <a:pt x="254739" y="277948"/>
                  </a:lnTo>
                  <a:lnTo>
                    <a:pt x="261376" y="318769"/>
                  </a:lnTo>
                  <a:lnTo>
                    <a:pt x="267633" y="360063"/>
                  </a:lnTo>
                  <a:lnTo>
                    <a:pt x="273722" y="400575"/>
                  </a:lnTo>
                  <a:lnTo>
                    <a:pt x="279735" y="438424"/>
                  </a:lnTo>
                  <a:lnTo>
                    <a:pt x="283069" y="477735"/>
                  </a:lnTo>
                  <a:lnTo>
                    <a:pt x="285543" y="517365"/>
                  </a:lnTo>
                  <a:lnTo>
                    <a:pt x="289950" y="554823"/>
                  </a:lnTo>
                  <a:lnTo>
                    <a:pt x="295216" y="591314"/>
                  </a:lnTo>
                  <a:lnTo>
                    <a:pt x="300863" y="634322"/>
                  </a:lnTo>
                  <a:lnTo>
                    <a:pt x="303759" y="663849"/>
                  </a:lnTo>
                  <a:lnTo>
                    <a:pt x="306680" y="696431"/>
                  </a:lnTo>
                  <a:lnTo>
                    <a:pt x="309928" y="740572"/>
                  </a:lnTo>
                  <a:lnTo>
                    <a:pt x="312012" y="783681"/>
                  </a:lnTo>
                  <a:lnTo>
                    <a:pt x="312480" y="803807"/>
                  </a:lnTo>
                  <a:lnTo>
                    <a:pt x="311503" y="804619"/>
                  </a:lnTo>
                  <a:lnTo>
                    <a:pt x="307771" y="805523"/>
                  </a:lnTo>
                  <a:lnTo>
                    <a:pt x="295352" y="801290"/>
                  </a:lnTo>
                  <a:lnTo>
                    <a:pt x="279104" y="789012"/>
                  </a:lnTo>
                  <a:lnTo>
                    <a:pt x="247282" y="751573"/>
                  </a:lnTo>
                  <a:lnTo>
                    <a:pt x="223228" y="7258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6" name="SMARTInkShape-113"/>
          <p:cNvSpPr/>
          <p:nvPr>
            <p:custDataLst>
              <p:tags r:id="rId7"/>
            </p:custDataLst>
          </p:nvPr>
        </p:nvSpPr>
        <p:spPr>
          <a:xfrm>
            <a:off x="357187" y="2419945"/>
            <a:ext cx="123664" cy="594557"/>
          </a:xfrm>
          <a:custGeom>
            <a:avLst/>
            <a:gdLst/>
            <a:ahLst/>
            <a:cxnLst/>
            <a:rect l="0" t="0" r="0" b="0"/>
            <a:pathLst>
              <a:path w="123664" h="594557">
                <a:moveTo>
                  <a:pt x="62508" y="0"/>
                </a:moveTo>
                <a:lnTo>
                  <a:pt x="62508" y="0"/>
                </a:lnTo>
                <a:lnTo>
                  <a:pt x="56371" y="39798"/>
                </a:lnTo>
                <a:lnTo>
                  <a:pt x="56776" y="82055"/>
                </a:lnTo>
                <a:lnTo>
                  <a:pt x="63456" y="116586"/>
                </a:lnTo>
                <a:lnTo>
                  <a:pt x="69073" y="154599"/>
                </a:lnTo>
                <a:lnTo>
                  <a:pt x="73383" y="194635"/>
                </a:lnTo>
                <a:lnTo>
                  <a:pt x="80944" y="234279"/>
                </a:lnTo>
                <a:lnTo>
                  <a:pt x="86822" y="277445"/>
                </a:lnTo>
                <a:lnTo>
                  <a:pt x="89189" y="307856"/>
                </a:lnTo>
                <a:lnTo>
                  <a:pt x="93549" y="341216"/>
                </a:lnTo>
                <a:lnTo>
                  <a:pt x="96148" y="373240"/>
                </a:lnTo>
                <a:lnTo>
                  <a:pt x="98295" y="404010"/>
                </a:lnTo>
                <a:lnTo>
                  <a:pt x="104090" y="448231"/>
                </a:lnTo>
                <a:lnTo>
                  <a:pt x="106248" y="486910"/>
                </a:lnTo>
                <a:lnTo>
                  <a:pt x="107880" y="522513"/>
                </a:lnTo>
                <a:lnTo>
                  <a:pt x="114810" y="566188"/>
                </a:lnTo>
                <a:lnTo>
                  <a:pt x="123663" y="594556"/>
                </a:lnTo>
                <a:lnTo>
                  <a:pt x="112468" y="573103"/>
                </a:lnTo>
                <a:lnTo>
                  <a:pt x="102069" y="542272"/>
                </a:lnTo>
                <a:lnTo>
                  <a:pt x="93694" y="498993"/>
                </a:lnTo>
                <a:lnTo>
                  <a:pt x="81671" y="458735"/>
                </a:lnTo>
                <a:lnTo>
                  <a:pt x="74994" y="426132"/>
                </a:lnTo>
                <a:lnTo>
                  <a:pt x="68719" y="391799"/>
                </a:lnTo>
                <a:lnTo>
                  <a:pt x="59977" y="356695"/>
                </a:lnTo>
                <a:lnTo>
                  <a:pt x="49477" y="320258"/>
                </a:lnTo>
                <a:lnTo>
                  <a:pt x="38196" y="280913"/>
                </a:lnTo>
                <a:lnTo>
                  <a:pt x="29213" y="242920"/>
                </a:lnTo>
                <a:lnTo>
                  <a:pt x="20922" y="204207"/>
                </a:lnTo>
                <a:lnTo>
                  <a:pt x="10622" y="160542"/>
                </a:lnTo>
                <a:lnTo>
                  <a:pt x="0" y="11608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Shape-114"/>
          <p:cNvSpPr/>
          <p:nvPr>
            <p:custDataLst>
              <p:tags r:id="rId8"/>
            </p:custDataLst>
          </p:nvPr>
        </p:nvSpPr>
        <p:spPr>
          <a:xfrm>
            <a:off x="794742" y="2723555"/>
            <a:ext cx="482204" cy="35719"/>
          </a:xfrm>
          <a:custGeom>
            <a:avLst/>
            <a:gdLst/>
            <a:ahLst/>
            <a:cxnLst/>
            <a:rect l="0" t="0" r="0" b="0"/>
            <a:pathLst>
              <a:path w="482204" h="35719">
                <a:moveTo>
                  <a:pt x="0" y="35718"/>
                </a:moveTo>
                <a:lnTo>
                  <a:pt x="0" y="35718"/>
                </a:lnTo>
                <a:lnTo>
                  <a:pt x="41782" y="35718"/>
                </a:lnTo>
                <a:lnTo>
                  <a:pt x="85251" y="35718"/>
                </a:lnTo>
                <a:lnTo>
                  <a:pt x="118256" y="35718"/>
                </a:lnTo>
                <a:lnTo>
                  <a:pt x="160826" y="30978"/>
                </a:lnTo>
                <a:lnTo>
                  <a:pt x="204629" y="26624"/>
                </a:lnTo>
                <a:lnTo>
                  <a:pt x="247825" y="19884"/>
                </a:lnTo>
                <a:lnTo>
                  <a:pt x="290055" y="13518"/>
                </a:lnTo>
                <a:lnTo>
                  <a:pt x="324839" y="10289"/>
                </a:lnTo>
                <a:lnTo>
                  <a:pt x="365019" y="8206"/>
                </a:lnTo>
                <a:lnTo>
                  <a:pt x="401619" y="1914"/>
                </a:lnTo>
                <a:lnTo>
                  <a:pt x="445681" y="168"/>
                </a:lnTo>
                <a:lnTo>
                  <a:pt x="482203" y="0"/>
                </a:lnTo>
                <a:lnTo>
                  <a:pt x="482203" y="5144"/>
                </a:lnTo>
                <a:lnTo>
                  <a:pt x="482203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2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5- Closing the Sale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At a certain point in the sales process, your customer will be ready to make a purchase. Sometimes, the decision to buy is quick and easy. At other times, it is more difficult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Closing </a:t>
            </a:r>
            <a:r>
              <a:rPr lang="en-US" b="1" dirty="0"/>
              <a:t>a sale</a:t>
            </a:r>
            <a:r>
              <a:rPr lang="en-US" dirty="0"/>
              <a:t> – is obtaining an agreement to buy from the customer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All of </a:t>
            </a:r>
            <a:r>
              <a:rPr lang="en-US" dirty="0" smtClean="0"/>
              <a:t>the </a:t>
            </a:r>
            <a:r>
              <a:rPr lang="en-US" dirty="0"/>
              <a:t>prior steps discussed involve helping the customer make buying decisions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To close a sale effectively, salespeople</a:t>
            </a:r>
            <a:r>
              <a:rPr lang="en-US" u="sng" dirty="0"/>
              <a:t> need to recognize when a customers ready to buy</a:t>
            </a:r>
            <a:r>
              <a:rPr lang="en-US" dirty="0"/>
              <a:t>. There are certain rules and methods that used to determine this.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1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the Close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Buying signals – </a:t>
            </a:r>
            <a:r>
              <a:rPr lang="en-US" dirty="0"/>
              <a:t>the things customers do or say to indicate a readiness to buy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Q. What </a:t>
            </a:r>
            <a:r>
              <a:rPr lang="en-US" dirty="0"/>
              <a:t>are some examples of buying signals? </a:t>
            </a:r>
            <a:endParaRPr lang="en-US" dirty="0" smtClean="0"/>
          </a:p>
          <a:p>
            <a:endParaRPr lang="en-US" b="1" dirty="0"/>
          </a:p>
          <a:p>
            <a:r>
              <a:rPr lang="en-US" b="1" dirty="0" smtClean="0"/>
              <a:t>Trial </a:t>
            </a:r>
            <a:r>
              <a:rPr lang="en-US" b="1" dirty="0"/>
              <a:t>close</a:t>
            </a:r>
            <a:r>
              <a:rPr lang="en-US" dirty="0"/>
              <a:t> – the initial effort to close a sale. This can be attempted to check customer readiness.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7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66776"/>
            <a:ext cx="7313613" cy="868362"/>
          </a:xfrm>
        </p:spPr>
        <p:txBody>
          <a:bodyPr/>
          <a:lstStyle/>
          <a:p>
            <a:r>
              <a:rPr lang="en-US" b="1" dirty="0"/>
              <a:t>General Rules for Closing the Sale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71062"/>
            <a:ext cx="7313613" cy="405606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Recognize </a:t>
            </a:r>
            <a:r>
              <a:rPr lang="en-US" b="1" dirty="0"/>
              <a:t>Closing Opportunities – </a:t>
            </a:r>
            <a:r>
              <a:rPr lang="en-US" dirty="0"/>
              <a:t>moving major obstacles, effective product presentation</a:t>
            </a:r>
          </a:p>
          <a:p>
            <a:pPr lvl="0"/>
            <a:r>
              <a:rPr lang="en-US" b="1" dirty="0"/>
              <a:t>Help Customers Make a Decision –</a:t>
            </a:r>
            <a:r>
              <a:rPr lang="en-US" dirty="0"/>
              <a:t> do not show additional merchandise, remove unwanted items, summarize features/benefits</a:t>
            </a:r>
          </a:p>
          <a:p>
            <a:pPr lvl="0"/>
            <a:r>
              <a:rPr lang="en-US" b="1" dirty="0"/>
              <a:t>Create an Ownership Mentality –</a:t>
            </a:r>
            <a:r>
              <a:rPr lang="en-US" dirty="0"/>
              <a:t> use words that indicate ownership such as </a:t>
            </a:r>
            <a:r>
              <a:rPr lang="en-US" i="1" dirty="0"/>
              <a:t>you</a:t>
            </a:r>
            <a:r>
              <a:rPr lang="en-US" dirty="0"/>
              <a:t> and </a:t>
            </a:r>
            <a:r>
              <a:rPr lang="en-US" i="1" dirty="0"/>
              <a:t>yours.</a:t>
            </a:r>
            <a:endParaRPr lang="en-US" dirty="0"/>
          </a:p>
          <a:p>
            <a:pPr lvl="0"/>
            <a:r>
              <a:rPr lang="en-US" b="1" dirty="0"/>
              <a:t>Do Not Talk Too Much and Do Not Rush – </a:t>
            </a:r>
            <a:r>
              <a:rPr lang="en-US" dirty="0"/>
              <a:t>if you think the customer is ready to buy stop talking about the product. Be patient, courteous, polite and helpful.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43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Specialized Methods for Closing a Sale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45559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Which </a:t>
            </a:r>
            <a:r>
              <a:rPr lang="en-US" b="1" dirty="0"/>
              <a:t>Close – </a:t>
            </a:r>
            <a:r>
              <a:rPr lang="en-US" dirty="0"/>
              <a:t>encourages a customer to make a decision between two items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/>
              <a:t>Standing-room-only-close</a:t>
            </a:r>
            <a:r>
              <a:rPr lang="en-US" dirty="0"/>
              <a:t> – used when a product is in short supply or when the price will be going up in the near future. (Perceived as a high pressure tactic, situation calls for honesty.) i.e. real </a:t>
            </a:r>
            <a:r>
              <a:rPr lang="en-US" dirty="0" smtClean="0"/>
              <a:t>estate/ Limited Edition</a:t>
            </a:r>
            <a:endParaRPr lang="en-US" dirty="0"/>
          </a:p>
          <a:p>
            <a:r>
              <a:rPr lang="en-US" b="1" dirty="0"/>
              <a:t>Direct Close</a:t>
            </a:r>
            <a:r>
              <a:rPr lang="en-US" dirty="0"/>
              <a:t> – a method where you ask for the sale. This method is used when buying signal are very strong.  </a:t>
            </a:r>
            <a:endParaRPr lang="en-US" dirty="0" smtClean="0"/>
          </a:p>
          <a:p>
            <a:pPr lvl="1"/>
            <a:r>
              <a:rPr lang="en-US" dirty="0" smtClean="0"/>
              <a:t>Ex</a:t>
            </a:r>
            <a:r>
              <a:rPr lang="en-US" dirty="0"/>
              <a:t>. “It appears you like </a:t>
            </a:r>
            <a:r>
              <a:rPr lang="en-US" dirty="0" smtClean="0"/>
              <a:t>I </a:t>
            </a:r>
            <a:r>
              <a:rPr lang="en-US" dirty="0"/>
              <a:t>have shown </a:t>
            </a:r>
            <a:r>
              <a:rPr lang="en-US" dirty="0" smtClean="0"/>
              <a:t>you every option we offer . </a:t>
            </a:r>
            <a:r>
              <a:rPr lang="en-US" dirty="0"/>
              <a:t>Now we just need to discuss the quantity you will need.” </a:t>
            </a:r>
            <a:endParaRPr lang="en-US" dirty="0" smtClean="0"/>
          </a:p>
          <a:p>
            <a:pPr lvl="1"/>
            <a:r>
              <a:rPr lang="en-US" dirty="0"/>
              <a:t>In retail you might say “How would you like to pay for this purchase</a:t>
            </a:r>
            <a:r>
              <a:rPr lang="en-US" dirty="0" smtClean="0"/>
              <a:t>?”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Specialized Methods for Closing a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Service Close</a:t>
            </a:r>
            <a:r>
              <a:rPr lang="en-US" dirty="0"/>
              <a:t> – a closing method that explains services that overcome obstacles or </a:t>
            </a:r>
            <a:r>
              <a:rPr lang="en-US" dirty="0" smtClean="0"/>
              <a:t>problems</a:t>
            </a:r>
            <a:endParaRPr lang="en-US" dirty="0"/>
          </a:p>
          <a:p>
            <a:r>
              <a:rPr lang="en-US" dirty="0"/>
              <a:t>Ask: can you think of different types of service that can be offered? </a:t>
            </a:r>
            <a:r>
              <a:rPr lang="en-US" b="1" dirty="0"/>
              <a:t>Answer:</a:t>
            </a:r>
            <a:r>
              <a:rPr lang="en-US" dirty="0"/>
              <a:t> gift wrapping, return policy, special sales arrangements, warranties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B2B= samples, terms of the sale, 30 60 90 days after invoice</a:t>
            </a:r>
          </a:p>
          <a:p>
            <a:r>
              <a:rPr lang="en-US" dirty="0"/>
              <a:t>Retail=credit, checks, layaway plans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0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Failure to Close the Sale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Not every presentation closes a sale!</a:t>
            </a:r>
            <a:endParaRPr lang="en-US" dirty="0"/>
          </a:p>
          <a:p>
            <a:r>
              <a:rPr lang="en-US" dirty="0" smtClean="0"/>
              <a:t>Even </a:t>
            </a:r>
            <a:r>
              <a:rPr lang="en-US" dirty="0"/>
              <a:t>the best salespeople sell to a fraction of people they call 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Retail=invite </a:t>
            </a:r>
            <a:r>
              <a:rPr lang="en-US" dirty="0"/>
              <a:t>the customer back to shop again</a:t>
            </a:r>
          </a:p>
          <a:p>
            <a:r>
              <a:rPr lang="en-US" dirty="0"/>
              <a:t>B2B=ask if you can call again</a:t>
            </a:r>
          </a:p>
          <a:p>
            <a:pPr marL="0" indent="0">
              <a:buNone/>
            </a:pPr>
            <a:r>
              <a:rPr lang="en-US" dirty="0" smtClean="0"/>
              <a:t>Don’t forget to:</a:t>
            </a:r>
            <a:endParaRPr lang="en-US" dirty="0"/>
          </a:p>
          <a:p>
            <a:pPr lvl="0"/>
            <a:r>
              <a:rPr lang="en-US" dirty="0"/>
              <a:t>Get Feedback</a:t>
            </a:r>
          </a:p>
          <a:p>
            <a:pPr lvl="0"/>
            <a:r>
              <a:rPr lang="en-US" dirty="0"/>
              <a:t>Maintain a Positive Attitude</a:t>
            </a:r>
          </a:p>
          <a:p>
            <a:endParaRPr lang="en-US" dirty="0"/>
          </a:p>
        </p:txBody>
      </p:sp>
      <p:sp>
        <p:nvSpPr>
          <p:cNvPr id="47" name="SMARTInkShape-157"/>
          <p:cNvSpPr/>
          <p:nvPr>
            <p:custDataLst>
              <p:tags r:id="rId1"/>
            </p:custDataLst>
          </p:nvPr>
        </p:nvSpPr>
        <p:spPr>
          <a:xfrm>
            <a:off x="6634757" y="4366617"/>
            <a:ext cx="750095" cy="892970"/>
          </a:xfrm>
          <a:custGeom>
            <a:avLst/>
            <a:gdLst/>
            <a:ahLst/>
            <a:cxnLst/>
            <a:rect l="0" t="0" r="0" b="0"/>
            <a:pathLst>
              <a:path w="750095" h="892970">
                <a:moveTo>
                  <a:pt x="0" y="892969"/>
                </a:moveTo>
                <a:lnTo>
                  <a:pt x="0" y="892969"/>
                </a:lnTo>
                <a:lnTo>
                  <a:pt x="37985" y="852338"/>
                </a:lnTo>
                <a:lnTo>
                  <a:pt x="66775" y="811955"/>
                </a:lnTo>
                <a:lnTo>
                  <a:pt x="102978" y="767868"/>
                </a:lnTo>
                <a:lnTo>
                  <a:pt x="133787" y="723294"/>
                </a:lnTo>
                <a:lnTo>
                  <a:pt x="155703" y="695519"/>
                </a:lnTo>
                <a:lnTo>
                  <a:pt x="178217" y="670054"/>
                </a:lnTo>
                <a:lnTo>
                  <a:pt x="205132" y="640179"/>
                </a:lnTo>
                <a:lnTo>
                  <a:pt x="242974" y="596401"/>
                </a:lnTo>
                <a:lnTo>
                  <a:pt x="269715" y="563716"/>
                </a:lnTo>
                <a:lnTo>
                  <a:pt x="301505" y="523001"/>
                </a:lnTo>
                <a:lnTo>
                  <a:pt x="330767" y="485803"/>
                </a:lnTo>
                <a:lnTo>
                  <a:pt x="363141" y="448653"/>
                </a:lnTo>
                <a:lnTo>
                  <a:pt x="393017" y="405676"/>
                </a:lnTo>
                <a:lnTo>
                  <a:pt x="415115" y="372785"/>
                </a:lnTo>
                <a:lnTo>
                  <a:pt x="438164" y="340969"/>
                </a:lnTo>
                <a:lnTo>
                  <a:pt x="462630" y="310291"/>
                </a:lnTo>
                <a:lnTo>
                  <a:pt x="490041" y="280121"/>
                </a:lnTo>
                <a:lnTo>
                  <a:pt x="516113" y="250175"/>
                </a:lnTo>
                <a:lnTo>
                  <a:pt x="541922" y="219337"/>
                </a:lnTo>
                <a:lnTo>
                  <a:pt x="569930" y="185788"/>
                </a:lnTo>
                <a:lnTo>
                  <a:pt x="601559" y="153679"/>
                </a:lnTo>
                <a:lnTo>
                  <a:pt x="635462" y="121880"/>
                </a:lnTo>
                <a:lnTo>
                  <a:pt x="670373" y="87903"/>
                </a:lnTo>
                <a:lnTo>
                  <a:pt x="703087" y="52958"/>
                </a:lnTo>
                <a:lnTo>
                  <a:pt x="740808" y="10461"/>
                </a:lnTo>
                <a:lnTo>
                  <a:pt x="75009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Shape-158"/>
          <p:cNvSpPr/>
          <p:nvPr>
            <p:custDataLst>
              <p:tags r:id="rId2"/>
            </p:custDataLst>
          </p:nvPr>
        </p:nvSpPr>
        <p:spPr>
          <a:xfrm>
            <a:off x="7366991" y="2312789"/>
            <a:ext cx="1982392" cy="1544837"/>
          </a:xfrm>
          <a:custGeom>
            <a:avLst/>
            <a:gdLst/>
            <a:ahLst/>
            <a:cxnLst/>
            <a:rect l="0" t="0" r="0" b="0"/>
            <a:pathLst>
              <a:path w="1982392" h="1544837">
                <a:moveTo>
                  <a:pt x="0" y="1544836"/>
                </a:moveTo>
                <a:lnTo>
                  <a:pt x="0" y="1544836"/>
                </a:lnTo>
                <a:lnTo>
                  <a:pt x="33184" y="1511652"/>
                </a:lnTo>
                <a:lnTo>
                  <a:pt x="73288" y="1474195"/>
                </a:lnTo>
                <a:lnTo>
                  <a:pt x="117900" y="1434064"/>
                </a:lnTo>
                <a:lnTo>
                  <a:pt x="157572" y="1399693"/>
                </a:lnTo>
                <a:lnTo>
                  <a:pt x="189756" y="1375817"/>
                </a:lnTo>
                <a:lnTo>
                  <a:pt x="227542" y="1351220"/>
                </a:lnTo>
                <a:lnTo>
                  <a:pt x="266976" y="1320390"/>
                </a:lnTo>
                <a:lnTo>
                  <a:pt x="309566" y="1292767"/>
                </a:lnTo>
                <a:lnTo>
                  <a:pt x="350316" y="1265555"/>
                </a:lnTo>
                <a:lnTo>
                  <a:pt x="391550" y="1236551"/>
                </a:lnTo>
                <a:lnTo>
                  <a:pt x="435487" y="1204584"/>
                </a:lnTo>
                <a:lnTo>
                  <a:pt x="479737" y="1169607"/>
                </a:lnTo>
                <a:lnTo>
                  <a:pt x="522176" y="1138774"/>
                </a:lnTo>
                <a:lnTo>
                  <a:pt x="556996" y="1114959"/>
                </a:lnTo>
                <a:lnTo>
                  <a:pt x="592448" y="1089051"/>
                </a:lnTo>
                <a:lnTo>
                  <a:pt x="633846" y="1053630"/>
                </a:lnTo>
                <a:lnTo>
                  <a:pt x="667584" y="1027885"/>
                </a:lnTo>
                <a:lnTo>
                  <a:pt x="711895" y="995613"/>
                </a:lnTo>
                <a:lnTo>
                  <a:pt x="745722" y="965715"/>
                </a:lnTo>
                <a:lnTo>
                  <a:pt x="784518" y="935359"/>
                </a:lnTo>
                <a:lnTo>
                  <a:pt x="821148" y="903875"/>
                </a:lnTo>
                <a:lnTo>
                  <a:pt x="857137" y="873049"/>
                </a:lnTo>
                <a:lnTo>
                  <a:pt x="892937" y="838780"/>
                </a:lnTo>
                <a:lnTo>
                  <a:pt x="928679" y="806137"/>
                </a:lnTo>
                <a:lnTo>
                  <a:pt x="964405" y="774967"/>
                </a:lnTo>
                <a:lnTo>
                  <a:pt x="1000125" y="740597"/>
                </a:lnTo>
                <a:lnTo>
                  <a:pt x="1035844" y="705277"/>
                </a:lnTo>
                <a:lnTo>
                  <a:pt x="1074210" y="672322"/>
                </a:lnTo>
                <a:lnTo>
                  <a:pt x="1114350" y="641061"/>
                </a:lnTo>
                <a:lnTo>
                  <a:pt x="1151378" y="606662"/>
                </a:lnTo>
                <a:lnTo>
                  <a:pt x="1190132" y="571335"/>
                </a:lnTo>
                <a:lnTo>
                  <a:pt x="1225463" y="540669"/>
                </a:lnTo>
                <a:lnTo>
                  <a:pt x="1251553" y="517211"/>
                </a:lnTo>
                <a:lnTo>
                  <a:pt x="1280854" y="490659"/>
                </a:lnTo>
                <a:lnTo>
                  <a:pt x="1305347" y="469981"/>
                </a:lnTo>
                <a:lnTo>
                  <a:pt x="1345792" y="439068"/>
                </a:lnTo>
                <a:lnTo>
                  <a:pt x="1377659" y="415407"/>
                </a:lnTo>
                <a:lnTo>
                  <a:pt x="1417912" y="382706"/>
                </a:lnTo>
                <a:lnTo>
                  <a:pt x="1454975" y="350527"/>
                </a:lnTo>
                <a:lnTo>
                  <a:pt x="1491091" y="322141"/>
                </a:lnTo>
                <a:lnTo>
                  <a:pt x="1526928" y="292233"/>
                </a:lnTo>
                <a:lnTo>
                  <a:pt x="1562682" y="260882"/>
                </a:lnTo>
                <a:lnTo>
                  <a:pt x="1598411" y="232741"/>
                </a:lnTo>
                <a:lnTo>
                  <a:pt x="1634132" y="205551"/>
                </a:lnTo>
                <a:lnTo>
                  <a:pt x="1669852" y="178643"/>
                </a:lnTo>
                <a:lnTo>
                  <a:pt x="1705571" y="151819"/>
                </a:lnTo>
                <a:lnTo>
                  <a:pt x="1748456" y="120829"/>
                </a:lnTo>
                <a:lnTo>
                  <a:pt x="1791727" y="89462"/>
                </a:lnTo>
                <a:lnTo>
                  <a:pt x="1832613" y="63128"/>
                </a:lnTo>
                <a:lnTo>
                  <a:pt x="1873871" y="43558"/>
                </a:lnTo>
                <a:lnTo>
                  <a:pt x="1910685" y="24002"/>
                </a:lnTo>
                <a:lnTo>
                  <a:pt x="1937663" y="13836"/>
                </a:lnTo>
                <a:lnTo>
                  <a:pt x="1968154" y="7253"/>
                </a:lnTo>
                <a:lnTo>
                  <a:pt x="1982391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MARTInkShape-159"/>
          <p:cNvSpPr/>
          <p:nvPr>
            <p:custDataLst>
              <p:tags r:id="rId3"/>
            </p:custDataLst>
          </p:nvPr>
        </p:nvSpPr>
        <p:spPr>
          <a:xfrm>
            <a:off x="6840140" y="4957677"/>
            <a:ext cx="383405" cy="356598"/>
          </a:xfrm>
          <a:custGeom>
            <a:avLst/>
            <a:gdLst/>
            <a:ahLst/>
            <a:cxnLst/>
            <a:rect l="0" t="0" r="0" b="0"/>
            <a:pathLst>
              <a:path w="383405" h="356598">
                <a:moveTo>
                  <a:pt x="0" y="114386"/>
                </a:moveTo>
                <a:lnTo>
                  <a:pt x="0" y="114386"/>
                </a:lnTo>
                <a:lnTo>
                  <a:pt x="17859" y="131253"/>
                </a:lnTo>
                <a:lnTo>
                  <a:pt x="47625" y="159365"/>
                </a:lnTo>
                <a:lnTo>
                  <a:pt x="85329" y="194973"/>
                </a:lnTo>
                <a:lnTo>
                  <a:pt x="114432" y="220696"/>
                </a:lnTo>
                <a:lnTo>
                  <a:pt x="157354" y="254569"/>
                </a:lnTo>
                <a:lnTo>
                  <a:pt x="199090" y="280055"/>
                </a:lnTo>
                <a:lnTo>
                  <a:pt x="216086" y="289150"/>
                </a:lnTo>
                <a:lnTo>
                  <a:pt x="218471" y="289434"/>
                </a:lnTo>
                <a:lnTo>
                  <a:pt x="220062" y="288631"/>
                </a:lnTo>
                <a:lnTo>
                  <a:pt x="221122" y="287104"/>
                </a:lnTo>
                <a:lnTo>
                  <a:pt x="222614" y="280213"/>
                </a:lnTo>
                <a:lnTo>
                  <a:pt x="220317" y="274738"/>
                </a:lnTo>
                <a:lnTo>
                  <a:pt x="197495" y="237092"/>
                </a:lnTo>
                <a:lnTo>
                  <a:pt x="175236" y="196097"/>
                </a:lnTo>
                <a:lnTo>
                  <a:pt x="158637" y="161527"/>
                </a:lnTo>
                <a:lnTo>
                  <a:pt x="146994" y="126148"/>
                </a:lnTo>
                <a:lnTo>
                  <a:pt x="139245" y="91522"/>
                </a:lnTo>
                <a:lnTo>
                  <a:pt x="142351" y="62962"/>
                </a:lnTo>
                <a:lnTo>
                  <a:pt x="150548" y="41492"/>
                </a:lnTo>
                <a:lnTo>
                  <a:pt x="166095" y="22562"/>
                </a:lnTo>
                <a:lnTo>
                  <a:pt x="188120" y="6370"/>
                </a:lnTo>
                <a:lnTo>
                  <a:pt x="201348" y="1886"/>
                </a:lnTo>
                <a:lnTo>
                  <a:pt x="238284" y="0"/>
                </a:lnTo>
                <a:lnTo>
                  <a:pt x="282562" y="10821"/>
                </a:lnTo>
                <a:lnTo>
                  <a:pt x="311595" y="24058"/>
                </a:lnTo>
                <a:lnTo>
                  <a:pt x="353606" y="65690"/>
                </a:lnTo>
                <a:lnTo>
                  <a:pt x="367151" y="93783"/>
                </a:lnTo>
                <a:lnTo>
                  <a:pt x="377448" y="127242"/>
                </a:lnTo>
                <a:lnTo>
                  <a:pt x="381075" y="163756"/>
                </a:lnTo>
                <a:lnTo>
                  <a:pt x="382687" y="204789"/>
                </a:lnTo>
                <a:lnTo>
                  <a:pt x="383404" y="236255"/>
                </a:lnTo>
                <a:lnTo>
                  <a:pt x="374326" y="276281"/>
                </a:lnTo>
                <a:lnTo>
                  <a:pt x="358626" y="317242"/>
                </a:lnTo>
                <a:lnTo>
                  <a:pt x="331674" y="345297"/>
                </a:lnTo>
                <a:lnTo>
                  <a:pt x="301862" y="351288"/>
                </a:lnTo>
                <a:lnTo>
                  <a:pt x="261161" y="356597"/>
                </a:lnTo>
                <a:lnTo>
                  <a:pt x="236457" y="352343"/>
                </a:lnTo>
                <a:lnTo>
                  <a:pt x="211393" y="338790"/>
                </a:lnTo>
                <a:lnTo>
                  <a:pt x="206413" y="332450"/>
                </a:lnTo>
                <a:lnTo>
                  <a:pt x="193025" y="292297"/>
                </a:lnTo>
                <a:lnTo>
                  <a:pt x="189153" y="256507"/>
                </a:lnTo>
                <a:lnTo>
                  <a:pt x="188007" y="219224"/>
                </a:lnTo>
                <a:lnTo>
                  <a:pt x="187523" y="19475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MARTInkShape-160"/>
          <p:cNvSpPr/>
          <p:nvPr>
            <p:custDataLst>
              <p:tags r:id="rId4"/>
            </p:custDataLst>
          </p:nvPr>
        </p:nvSpPr>
        <p:spPr>
          <a:xfrm>
            <a:off x="6309180" y="4698181"/>
            <a:ext cx="235109" cy="408209"/>
          </a:xfrm>
          <a:custGeom>
            <a:avLst/>
            <a:gdLst/>
            <a:ahLst/>
            <a:cxnLst/>
            <a:rect l="0" t="0" r="0" b="0"/>
            <a:pathLst>
              <a:path w="235109" h="408209">
                <a:moveTo>
                  <a:pt x="209491" y="123850"/>
                </a:moveTo>
                <a:lnTo>
                  <a:pt x="209491" y="123850"/>
                </a:lnTo>
                <a:lnTo>
                  <a:pt x="167893" y="89381"/>
                </a:lnTo>
                <a:lnTo>
                  <a:pt x="145048" y="69121"/>
                </a:lnTo>
                <a:lnTo>
                  <a:pt x="118904" y="45692"/>
                </a:lnTo>
                <a:lnTo>
                  <a:pt x="84563" y="17015"/>
                </a:lnTo>
                <a:lnTo>
                  <a:pt x="62686" y="2946"/>
                </a:lnTo>
                <a:lnTo>
                  <a:pt x="46350" y="0"/>
                </a:lnTo>
                <a:lnTo>
                  <a:pt x="25995" y="3920"/>
                </a:lnTo>
                <a:lnTo>
                  <a:pt x="16151" y="11347"/>
                </a:lnTo>
                <a:lnTo>
                  <a:pt x="12136" y="16106"/>
                </a:lnTo>
                <a:lnTo>
                  <a:pt x="7677" y="31977"/>
                </a:lnTo>
                <a:lnTo>
                  <a:pt x="2520" y="65870"/>
                </a:lnTo>
                <a:lnTo>
                  <a:pt x="0" y="107332"/>
                </a:lnTo>
                <a:lnTo>
                  <a:pt x="4267" y="137345"/>
                </a:lnTo>
                <a:lnTo>
                  <a:pt x="12778" y="170527"/>
                </a:lnTo>
                <a:lnTo>
                  <a:pt x="28467" y="205119"/>
                </a:lnTo>
                <a:lnTo>
                  <a:pt x="47677" y="241328"/>
                </a:lnTo>
                <a:lnTo>
                  <a:pt x="66135" y="280574"/>
                </a:lnTo>
                <a:lnTo>
                  <a:pt x="84262" y="313229"/>
                </a:lnTo>
                <a:lnTo>
                  <a:pt x="111202" y="353926"/>
                </a:lnTo>
                <a:lnTo>
                  <a:pt x="142230" y="393752"/>
                </a:lnTo>
                <a:lnTo>
                  <a:pt x="154712" y="408208"/>
                </a:lnTo>
                <a:lnTo>
                  <a:pt x="184000" y="399707"/>
                </a:lnTo>
                <a:lnTo>
                  <a:pt x="203454" y="387343"/>
                </a:lnTo>
                <a:lnTo>
                  <a:pt x="217722" y="371927"/>
                </a:lnTo>
                <a:lnTo>
                  <a:pt x="227371" y="355154"/>
                </a:lnTo>
                <a:lnTo>
                  <a:pt x="233641" y="314754"/>
                </a:lnTo>
                <a:lnTo>
                  <a:pt x="235108" y="282118"/>
                </a:lnTo>
                <a:lnTo>
                  <a:pt x="234768" y="246778"/>
                </a:lnTo>
                <a:lnTo>
                  <a:pt x="231309" y="207920"/>
                </a:lnTo>
                <a:lnTo>
                  <a:pt x="227350" y="16849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" name="SMARTInkShape-Group49"/>
          <p:cNvGrpSpPr/>
          <p:nvPr/>
        </p:nvGrpSpPr>
        <p:grpSpPr>
          <a:xfrm>
            <a:off x="5214938" y="2112931"/>
            <a:ext cx="3980189" cy="3677513"/>
            <a:chOff x="5214938" y="2112931"/>
            <a:chExt cx="3980189" cy="3677513"/>
          </a:xfrm>
        </p:grpSpPr>
        <p:sp>
          <p:nvSpPr>
            <p:cNvPr id="51" name="SMARTInkShape-161"/>
            <p:cNvSpPr/>
            <p:nvPr>
              <p:custDataLst>
                <p:tags r:id="rId6"/>
              </p:custDataLst>
            </p:nvPr>
          </p:nvSpPr>
          <p:spPr>
            <a:xfrm>
              <a:off x="5322094" y="3884414"/>
              <a:ext cx="482203" cy="375048"/>
            </a:xfrm>
            <a:custGeom>
              <a:avLst/>
              <a:gdLst/>
              <a:ahLst/>
              <a:cxnLst/>
              <a:rect l="0" t="0" r="0" b="0"/>
              <a:pathLst>
                <a:path w="482203" h="375048">
                  <a:moveTo>
                    <a:pt x="482202" y="0"/>
                  </a:moveTo>
                  <a:lnTo>
                    <a:pt x="482202" y="0"/>
                  </a:lnTo>
                  <a:lnTo>
                    <a:pt x="440421" y="20395"/>
                  </a:lnTo>
                  <a:lnTo>
                    <a:pt x="398937" y="40549"/>
                  </a:lnTo>
                  <a:lnTo>
                    <a:pt x="359084" y="70774"/>
                  </a:lnTo>
                  <a:lnTo>
                    <a:pt x="327273" y="93301"/>
                  </a:lnTo>
                  <a:lnTo>
                    <a:pt x="293290" y="116543"/>
                  </a:lnTo>
                  <a:lnTo>
                    <a:pt x="259335" y="140101"/>
                  </a:lnTo>
                  <a:lnTo>
                    <a:pt x="227707" y="163801"/>
                  </a:lnTo>
                  <a:lnTo>
                    <a:pt x="186752" y="199456"/>
                  </a:lnTo>
                  <a:lnTo>
                    <a:pt x="144741" y="235156"/>
                  </a:lnTo>
                  <a:lnTo>
                    <a:pt x="110355" y="270869"/>
                  </a:lnTo>
                  <a:lnTo>
                    <a:pt x="68100" y="314340"/>
                  </a:lnTo>
                  <a:lnTo>
                    <a:pt x="34896" y="344097"/>
                  </a:lnTo>
                  <a:lnTo>
                    <a:pt x="0" y="3750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62"/>
            <p:cNvSpPr/>
            <p:nvPr>
              <p:custDataLst>
                <p:tags r:id="rId7"/>
              </p:custDataLst>
            </p:nvPr>
          </p:nvSpPr>
          <p:spPr>
            <a:xfrm>
              <a:off x="5366742" y="3839765"/>
              <a:ext cx="267891" cy="431195"/>
            </a:xfrm>
            <a:custGeom>
              <a:avLst/>
              <a:gdLst/>
              <a:ahLst/>
              <a:cxnLst/>
              <a:rect l="0" t="0" r="0" b="0"/>
              <a:pathLst>
                <a:path w="267891" h="431195">
                  <a:moveTo>
                    <a:pt x="0" y="0"/>
                  </a:moveTo>
                  <a:lnTo>
                    <a:pt x="0" y="0"/>
                  </a:lnTo>
                  <a:lnTo>
                    <a:pt x="9481" y="33184"/>
                  </a:lnTo>
                  <a:lnTo>
                    <a:pt x="20118" y="72781"/>
                  </a:lnTo>
                  <a:lnTo>
                    <a:pt x="39729" y="114588"/>
                  </a:lnTo>
                  <a:lnTo>
                    <a:pt x="60066" y="154155"/>
                  </a:lnTo>
                  <a:lnTo>
                    <a:pt x="76005" y="188220"/>
                  </a:lnTo>
                  <a:lnTo>
                    <a:pt x="96934" y="223449"/>
                  </a:lnTo>
                  <a:lnTo>
                    <a:pt x="121783" y="266168"/>
                  </a:lnTo>
                  <a:lnTo>
                    <a:pt x="146793" y="309406"/>
                  </a:lnTo>
                  <a:lnTo>
                    <a:pt x="179368" y="350285"/>
                  </a:lnTo>
                  <a:lnTo>
                    <a:pt x="209725" y="391543"/>
                  </a:lnTo>
                  <a:lnTo>
                    <a:pt x="234830" y="420235"/>
                  </a:lnTo>
                  <a:lnTo>
                    <a:pt x="246912" y="429196"/>
                  </a:lnTo>
                  <a:lnTo>
                    <a:pt x="251921" y="430990"/>
                  </a:lnTo>
                  <a:lnTo>
                    <a:pt x="256251" y="431194"/>
                  </a:lnTo>
                  <a:lnTo>
                    <a:pt x="267890" y="428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SMARTInkShape-163"/>
            <p:cNvSpPr/>
            <p:nvPr>
              <p:custDataLst>
                <p:tags r:id="rId8"/>
              </p:custDataLst>
            </p:nvPr>
          </p:nvSpPr>
          <p:spPr>
            <a:xfrm>
              <a:off x="5491758" y="3795117"/>
              <a:ext cx="44272" cy="457626"/>
            </a:xfrm>
            <a:custGeom>
              <a:avLst/>
              <a:gdLst/>
              <a:ahLst/>
              <a:cxnLst/>
              <a:rect l="0" t="0" r="0" b="0"/>
              <a:pathLst>
                <a:path w="44272" h="457626">
                  <a:moveTo>
                    <a:pt x="0" y="0"/>
                  </a:moveTo>
                  <a:lnTo>
                    <a:pt x="0" y="0"/>
                  </a:lnTo>
                  <a:lnTo>
                    <a:pt x="9480" y="33183"/>
                  </a:lnTo>
                  <a:lnTo>
                    <a:pt x="13266" y="58833"/>
                  </a:lnTo>
                  <a:lnTo>
                    <a:pt x="16781" y="91808"/>
                  </a:lnTo>
                  <a:lnTo>
                    <a:pt x="20118" y="129667"/>
                  </a:lnTo>
                  <a:lnTo>
                    <a:pt x="22341" y="158874"/>
                  </a:lnTo>
                  <a:lnTo>
                    <a:pt x="24812" y="201910"/>
                  </a:lnTo>
                  <a:lnTo>
                    <a:pt x="25910" y="236912"/>
                  </a:lnTo>
                  <a:lnTo>
                    <a:pt x="26398" y="268013"/>
                  </a:lnTo>
                  <a:lnTo>
                    <a:pt x="27665" y="307834"/>
                  </a:lnTo>
                  <a:lnTo>
                    <a:pt x="34881" y="352333"/>
                  </a:lnTo>
                  <a:lnTo>
                    <a:pt x="38199" y="382687"/>
                  </a:lnTo>
                  <a:lnTo>
                    <a:pt x="41782" y="419122"/>
                  </a:lnTo>
                  <a:lnTo>
                    <a:pt x="44271" y="455179"/>
                  </a:lnTo>
                  <a:lnTo>
                    <a:pt x="43404" y="457242"/>
                  </a:lnTo>
                  <a:lnTo>
                    <a:pt x="41834" y="457625"/>
                  </a:lnTo>
                  <a:lnTo>
                    <a:pt x="39796" y="456888"/>
                  </a:lnTo>
                  <a:lnTo>
                    <a:pt x="26789" y="4375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64"/>
            <p:cNvSpPr/>
            <p:nvPr>
              <p:custDataLst>
                <p:tags r:id="rId9"/>
              </p:custDataLst>
            </p:nvPr>
          </p:nvSpPr>
          <p:spPr>
            <a:xfrm>
              <a:off x="5214938" y="4063007"/>
              <a:ext cx="294680" cy="24143"/>
            </a:xfrm>
            <a:custGeom>
              <a:avLst/>
              <a:gdLst/>
              <a:ahLst/>
              <a:cxnLst/>
              <a:rect l="0" t="0" r="0" b="0"/>
              <a:pathLst>
                <a:path w="294680" h="24143">
                  <a:moveTo>
                    <a:pt x="0" y="8930"/>
                  </a:moveTo>
                  <a:lnTo>
                    <a:pt x="0" y="8930"/>
                  </a:lnTo>
                  <a:lnTo>
                    <a:pt x="40789" y="21204"/>
                  </a:lnTo>
                  <a:lnTo>
                    <a:pt x="78121" y="24142"/>
                  </a:lnTo>
                  <a:lnTo>
                    <a:pt x="120160" y="20162"/>
                  </a:lnTo>
                  <a:lnTo>
                    <a:pt x="149316" y="18883"/>
                  </a:lnTo>
                  <a:lnTo>
                    <a:pt x="181455" y="15669"/>
                  </a:lnTo>
                  <a:lnTo>
                    <a:pt x="216576" y="10933"/>
                  </a:lnTo>
                  <a:lnTo>
                    <a:pt x="255336" y="5521"/>
                  </a:lnTo>
                  <a:lnTo>
                    <a:pt x="29467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65"/>
            <p:cNvSpPr/>
            <p:nvPr>
              <p:custDataLst>
                <p:tags r:id="rId10"/>
              </p:custDataLst>
            </p:nvPr>
          </p:nvSpPr>
          <p:spPr>
            <a:xfrm>
              <a:off x="5929312" y="3742972"/>
              <a:ext cx="338684" cy="516490"/>
            </a:xfrm>
            <a:custGeom>
              <a:avLst/>
              <a:gdLst/>
              <a:ahLst/>
              <a:cxnLst/>
              <a:rect l="0" t="0" r="0" b="0"/>
              <a:pathLst>
                <a:path w="338684" h="516490">
                  <a:moveTo>
                    <a:pt x="0" y="516489"/>
                  </a:moveTo>
                  <a:lnTo>
                    <a:pt x="0" y="516489"/>
                  </a:lnTo>
                  <a:lnTo>
                    <a:pt x="6138" y="475699"/>
                  </a:lnTo>
                  <a:lnTo>
                    <a:pt x="8102" y="438367"/>
                  </a:lnTo>
                  <a:lnTo>
                    <a:pt x="8685" y="396328"/>
                  </a:lnTo>
                  <a:lnTo>
                    <a:pt x="8821" y="367172"/>
                  </a:lnTo>
                  <a:lnTo>
                    <a:pt x="8882" y="332386"/>
                  </a:lnTo>
                  <a:lnTo>
                    <a:pt x="9901" y="294767"/>
                  </a:lnTo>
                  <a:lnTo>
                    <a:pt x="13661" y="258203"/>
                  </a:lnTo>
                  <a:lnTo>
                    <a:pt x="18639" y="219463"/>
                  </a:lnTo>
                  <a:lnTo>
                    <a:pt x="25151" y="180087"/>
                  </a:lnTo>
                  <a:lnTo>
                    <a:pt x="34660" y="142742"/>
                  </a:lnTo>
                  <a:lnTo>
                    <a:pt x="42854" y="106301"/>
                  </a:lnTo>
                  <a:lnTo>
                    <a:pt x="50796" y="73237"/>
                  </a:lnTo>
                  <a:lnTo>
                    <a:pt x="69364" y="29952"/>
                  </a:lnTo>
                  <a:lnTo>
                    <a:pt x="70516" y="27398"/>
                  </a:lnTo>
                  <a:lnTo>
                    <a:pt x="102932" y="2204"/>
                  </a:lnTo>
                  <a:lnTo>
                    <a:pt x="109301" y="0"/>
                  </a:lnTo>
                  <a:lnTo>
                    <a:pt x="120016" y="195"/>
                  </a:lnTo>
                  <a:lnTo>
                    <a:pt x="131392" y="3590"/>
                  </a:lnTo>
                  <a:lnTo>
                    <a:pt x="143063" y="13698"/>
                  </a:lnTo>
                  <a:lnTo>
                    <a:pt x="166725" y="44440"/>
                  </a:lnTo>
                  <a:lnTo>
                    <a:pt x="184371" y="87297"/>
                  </a:lnTo>
                  <a:lnTo>
                    <a:pt x="200259" y="129147"/>
                  </a:lnTo>
                  <a:lnTo>
                    <a:pt x="211704" y="161775"/>
                  </a:lnTo>
                  <a:lnTo>
                    <a:pt x="223406" y="196119"/>
                  </a:lnTo>
                  <a:lnTo>
                    <a:pt x="235221" y="230235"/>
                  </a:lnTo>
                  <a:lnTo>
                    <a:pt x="247087" y="261934"/>
                  </a:lnTo>
                  <a:lnTo>
                    <a:pt x="260183" y="298190"/>
                  </a:lnTo>
                  <a:lnTo>
                    <a:pt x="275089" y="332525"/>
                  </a:lnTo>
                  <a:lnTo>
                    <a:pt x="296911" y="372553"/>
                  </a:lnTo>
                  <a:lnTo>
                    <a:pt x="309453" y="398104"/>
                  </a:lnTo>
                  <a:lnTo>
                    <a:pt x="338683" y="435136"/>
                  </a:lnTo>
                  <a:lnTo>
                    <a:pt x="331080" y="421669"/>
                  </a:lnTo>
                  <a:lnTo>
                    <a:pt x="301151" y="384633"/>
                  </a:lnTo>
                  <a:lnTo>
                    <a:pt x="259507" y="346108"/>
                  </a:lnTo>
                  <a:lnTo>
                    <a:pt x="250031" y="337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66"/>
            <p:cNvSpPr/>
            <p:nvPr>
              <p:custDataLst>
                <p:tags r:id="rId11"/>
              </p:custDataLst>
            </p:nvPr>
          </p:nvSpPr>
          <p:spPr>
            <a:xfrm>
              <a:off x="5956101" y="3946921"/>
              <a:ext cx="258962" cy="89298"/>
            </a:xfrm>
            <a:custGeom>
              <a:avLst/>
              <a:gdLst/>
              <a:ahLst/>
              <a:cxnLst/>
              <a:rect l="0" t="0" r="0" b="0"/>
              <a:pathLst>
                <a:path w="258962" h="89298">
                  <a:moveTo>
                    <a:pt x="0" y="89297"/>
                  </a:moveTo>
                  <a:lnTo>
                    <a:pt x="0" y="89297"/>
                  </a:lnTo>
                  <a:lnTo>
                    <a:pt x="37924" y="89297"/>
                  </a:lnTo>
                  <a:lnTo>
                    <a:pt x="69772" y="84006"/>
                  </a:lnTo>
                  <a:lnTo>
                    <a:pt x="100463" y="75040"/>
                  </a:lnTo>
                  <a:lnTo>
                    <a:pt x="130639" y="64440"/>
                  </a:lnTo>
                  <a:lnTo>
                    <a:pt x="160588" y="50469"/>
                  </a:lnTo>
                  <a:lnTo>
                    <a:pt x="191426" y="34337"/>
                  </a:lnTo>
                  <a:lnTo>
                    <a:pt x="224978" y="17246"/>
                  </a:lnTo>
                  <a:lnTo>
                    <a:pt x="25896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67"/>
            <p:cNvSpPr/>
            <p:nvPr>
              <p:custDataLst>
                <p:tags r:id="rId12"/>
              </p:custDataLst>
            </p:nvPr>
          </p:nvSpPr>
          <p:spPr>
            <a:xfrm>
              <a:off x="6359673" y="3661171"/>
              <a:ext cx="355452" cy="458321"/>
            </a:xfrm>
            <a:custGeom>
              <a:avLst/>
              <a:gdLst/>
              <a:ahLst/>
              <a:cxnLst/>
              <a:rect l="0" t="0" r="0" b="0"/>
              <a:pathLst>
                <a:path w="355452" h="458321">
                  <a:moveTo>
                    <a:pt x="42913" y="0"/>
                  </a:moveTo>
                  <a:lnTo>
                    <a:pt x="42913" y="0"/>
                  </a:lnTo>
                  <a:lnTo>
                    <a:pt x="61874" y="37924"/>
                  </a:lnTo>
                  <a:lnTo>
                    <a:pt x="83148" y="80470"/>
                  </a:lnTo>
                  <a:lnTo>
                    <a:pt x="106759" y="122952"/>
                  </a:lnTo>
                  <a:lnTo>
                    <a:pt x="130249" y="162023"/>
                  </a:lnTo>
                  <a:lnTo>
                    <a:pt x="143801" y="182430"/>
                  </a:lnTo>
                  <a:lnTo>
                    <a:pt x="175065" y="226932"/>
                  </a:lnTo>
                  <a:lnTo>
                    <a:pt x="209400" y="264134"/>
                  </a:lnTo>
                  <a:lnTo>
                    <a:pt x="252067" y="307304"/>
                  </a:lnTo>
                  <a:lnTo>
                    <a:pt x="276659" y="329318"/>
                  </a:lnTo>
                  <a:lnTo>
                    <a:pt x="291991" y="338743"/>
                  </a:lnTo>
                  <a:lnTo>
                    <a:pt x="292308" y="337946"/>
                  </a:lnTo>
                  <a:lnTo>
                    <a:pt x="292860" y="331589"/>
                  </a:lnTo>
                  <a:lnTo>
                    <a:pt x="288179" y="326011"/>
                  </a:lnTo>
                  <a:lnTo>
                    <a:pt x="252777" y="297348"/>
                  </a:lnTo>
                  <a:lnTo>
                    <a:pt x="217542" y="266036"/>
                  </a:lnTo>
                  <a:lnTo>
                    <a:pt x="178329" y="236915"/>
                  </a:lnTo>
                  <a:lnTo>
                    <a:pt x="152707" y="224358"/>
                  </a:lnTo>
                  <a:lnTo>
                    <a:pt x="109065" y="216297"/>
                  </a:lnTo>
                  <a:lnTo>
                    <a:pt x="98975" y="214705"/>
                  </a:lnTo>
                  <a:lnTo>
                    <a:pt x="54563" y="242872"/>
                  </a:lnTo>
                  <a:lnTo>
                    <a:pt x="11442" y="287497"/>
                  </a:lnTo>
                  <a:lnTo>
                    <a:pt x="0" y="301488"/>
                  </a:lnTo>
                  <a:lnTo>
                    <a:pt x="5375" y="319062"/>
                  </a:lnTo>
                  <a:lnTo>
                    <a:pt x="14910" y="347646"/>
                  </a:lnTo>
                  <a:lnTo>
                    <a:pt x="27221" y="383569"/>
                  </a:lnTo>
                  <a:lnTo>
                    <a:pt x="48837" y="426129"/>
                  </a:lnTo>
                  <a:lnTo>
                    <a:pt x="58768" y="438867"/>
                  </a:lnTo>
                  <a:lnTo>
                    <a:pt x="80385" y="453022"/>
                  </a:lnTo>
                  <a:lnTo>
                    <a:pt x="103224" y="458320"/>
                  </a:lnTo>
                  <a:lnTo>
                    <a:pt x="126603" y="457368"/>
                  </a:lnTo>
                  <a:lnTo>
                    <a:pt x="166819" y="441772"/>
                  </a:lnTo>
                  <a:lnTo>
                    <a:pt x="205413" y="413559"/>
                  </a:lnTo>
                  <a:lnTo>
                    <a:pt x="246725" y="375324"/>
                  </a:lnTo>
                  <a:lnTo>
                    <a:pt x="285643" y="332576"/>
                  </a:lnTo>
                  <a:lnTo>
                    <a:pt x="307558" y="300609"/>
                  </a:lnTo>
                  <a:lnTo>
                    <a:pt x="326229" y="266557"/>
                  </a:lnTo>
                  <a:lnTo>
                    <a:pt x="341140" y="231579"/>
                  </a:lnTo>
                  <a:lnTo>
                    <a:pt x="355451" y="1964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68"/>
            <p:cNvSpPr/>
            <p:nvPr>
              <p:custDataLst>
                <p:tags r:id="rId13"/>
              </p:custDataLst>
            </p:nvPr>
          </p:nvSpPr>
          <p:spPr>
            <a:xfrm>
              <a:off x="6716126" y="3536156"/>
              <a:ext cx="302609" cy="368358"/>
            </a:xfrm>
            <a:custGeom>
              <a:avLst/>
              <a:gdLst/>
              <a:ahLst/>
              <a:cxnLst/>
              <a:rect l="0" t="0" r="0" b="0"/>
              <a:pathLst>
                <a:path w="302609" h="368358">
                  <a:moveTo>
                    <a:pt x="7928" y="0"/>
                  </a:moveTo>
                  <a:lnTo>
                    <a:pt x="7928" y="0"/>
                  </a:lnTo>
                  <a:lnTo>
                    <a:pt x="26890" y="37924"/>
                  </a:lnTo>
                  <a:lnTo>
                    <a:pt x="48163" y="80469"/>
                  </a:lnTo>
                  <a:lnTo>
                    <a:pt x="71775" y="118211"/>
                  </a:lnTo>
                  <a:lnTo>
                    <a:pt x="107412" y="160383"/>
                  </a:lnTo>
                  <a:lnTo>
                    <a:pt x="146347" y="203256"/>
                  </a:lnTo>
                  <a:lnTo>
                    <a:pt x="186119" y="242622"/>
                  </a:lnTo>
                  <a:lnTo>
                    <a:pt x="227758" y="281395"/>
                  </a:lnTo>
                  <a:lnTo>
                    <a:pt x="239940" y="285699"/>
                  </a:lnTo>
                  <a:lnTo>
                    <a:pt x="197295" y="257224"/>
                  </a:lnTo>
                  <a:lnTo>
                    <a:pt x="165514" y="236030"/>
                  </a:lnTo>
                  <a:lnTo>
                    <a:pt x="134190" y="218673"/>
                  </a:lnTo>
                  <a:lnTo>
                    <a:pt x="91310" y="197745"/>
                  </a:lnTo>
                  <a:lnTo>
                    <a:pt x="66816" y="188098"/>
                  </a:lnTo>
                  <a:lnTo>
                    <a:pt x="46006" y="187117"/>
                  </a:lnTo>
                  <a:lnTo>
                    <a:pt x="38275" y="189237"/>
                  </a:lnTo>
                  <a:lnTo>
                    <a:pt x="2375" y="212325"/>
                  </a:lnTo>
                  <a:lnTo>
                    <a:pt x="0" y="246907"/>
                  </a:lnTo>
                  <a:lnTo>
                    <a:pt x="8776" y="286919"/>
                  </a:lnTo>
                  <a:lnTo>
                    <a:pt x="19203" y="319169"/>
                  </a:lnTo>
                  <a:lnTo>
                    <a:pt x="30799" y="335660"/>
                  </a:lnTo>
                  <a:lnTo>
                    <a:pt x="45874" y="348612"/>
                  </a:lnTo>
                  <a:lnTo>
                    <a:pt x="82452" y="365011"/>
                  </a:lnTo>
                  <a:lnTo>
                    <a:pt x="93329" y="368357"/>
                  </a:lnTo>
                  <a:lnTo>
                    <a:pt x="137166" y="361490"/>
                  </a:lnTo>
                  <a:lnTo>
                    <a:pt x="165524" y="354103"/>
                  </a:lnTo>
                  <a:lnTo>
                    <a:pt x="207616" y="335312"/>
                  </a:lnTo>
                  <a:lnTo>
                    <a:pt x="250981" y="302419"/>
                  </a:lnTo>
                  <a:lnTo>
                    <a:pt x="280035" y="264892"/>
                  </a:lnTo>
                  <a:lnTo>
                    <a:pt x="302608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SMARTInkShape-169"/>
            <p:cNvSpPr/>
            <p:nvPr>
              <p:custDataLst>
                <p:tags r:id="rId14"/>
              </p:custDataLst>
            </p:nvPr>
          </p:nvSpPr>
          <p:spPr>
            <a:xfrm>
              <a:off x="7081241" y="3455789"/>
              <a:ext cx="258962" cy="276821"/>
            </a:xfrm>
            <a:custGeom>
              <a:avLst/>
              <a:gdLst/>
              <a:ahLst/>
              <a:cxnLst/>
              <a:rect l="0" t="0" r="0" b="0"/>
              <a:pathLst>
                <a:path w="258962" h="276821">
                  <a:moveTo>
                    <a:pt x="0" y="0"/>
                  </a:moveTo>
                  <a:lnTo>
                    <a:pt x="0" y="0"/>
                  </a:lnTo>
                  <a:lnTo>
                    <a:pt x="33660" y="41782"/>
                  </a:lnTo>
                  <a:lnTo>
                    <a:pt x="61899" y="83266"/>
                  </a:lnTo>
                  <a:lnTo>
                    <a:pt x="89117" y="121134"/>
                  </a:lnTo>
                  <a:lnTo>
                    <a:pt x="116033" y="157490"/>
                  </a:lnTo>
                  <a:lnTo>
                    <a:pt x="142861" y="192405"/>
                  </a:lnTo>
                  <a:lnTo>
                    <a:pt x="178591" y="228726"/>
                  </a:lnTo>
                  <a:lnTo>
                    <a:pt x="222251" y="260491"/>
                  </a:lnTo>
                  <a:lnTo>
                    <a:pt x="246602" y="273301"/>
                  </a:lnTo>
                  <a:lnTo>
                    <a:pt x="258961" y="2768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SMARTInkShape-170"/>
            <p:cNvSpPr/>
            <p:nvPr>
              <p:custDataLst>
                <p:tags r:id="rId15"/>
              </p:custDataLst>
            </p:nvPr>
          </p:nvSpPr>
          <p:spPr>
            <a:xfrm>
              <a:off x="7018734" y="3223617"/>
              <a:ext cx="205383" cy="276821"/>
            </a:xfrm>
            <a:custGeom>
              <a:avLst/>
              <a:gdLst/>
              <a:ahLst/>
              <a:cxnLst/>
              <a:rect l="0" t="0" r="0" b="0"/>
              <a:pathLst>
                <a:path w="205383" h="276821">
                  <a:moveTo>
                    <a:pt x="0" y="276820"/>
                  </a:moveTo>
                  <a:lnTo>
                    <a:pt x="0" y="276820"/>
                  </a:lnTo>
                  <a:lnTo>
                    <a:pt x="26533" y="237023"/>
                  </a:lnTo>
                  <a:lnTo>
                    <a:pt x="55586" y="194765"/>
                  </a:lnTo>
                  <a:lnTo>
                    <a:pt x="80962" y="160234"/>
                  </a:lnTo>
                  <a:lnTo>
                    <a:pt x="104686" y="124867"/>
                  </a:lnTo>
                  <a:lnTo>
                    <a:pt x="126931" y="89253"/>
                  </a:lnTo>
                  <a:lnTo>
                    <a:pt x="152372" y="53565"/>
                  </a:lnTo>
                  <a:lnTo>
                    <a:pt x="176115" y="25793"/>
                  </a:lnTo>
                  <a:lnTo>
                    <a:pt x="20538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71"/>
            <p:cNvSpPr/>
            <p:nvPr>
              <p:custDataLst>
                <p:tags r:id="rId16"/>
              </p:custDataLst>
            </p:nvPr>
          </p:nvSpPr>
          <p:spPr>
            <a:xfrm>
              <a:off x="7143749" y="3393281"/>
              <a:ext cx="214314" cy="214313"/>
            </a:xfrm>
            <a:custGeom>
              <a:avLst/>
              <a:gdLst/>
              <a:ahLst/>
              <a:cxnLst/>
              <a:rect l="0" t="0" r="0" b="0"/>
              <a:pathLst>
                <a:path w="214314" h="214313">
                  <a:moveTo>
                    <a:pt x="0" y="214312"/>
                  </a:moveTo>
                  <a:lnTo>
                    <a:pt x="0" y="214312"/>
                  </a:lnTo>
                  <a:lnTo>
                    <a:pt x="33184" y="200091"/>
                  </a:lnTo>
                  <a:lnTo>
                    <a:pt x="68041" y="172285"/>
                  </a:lnTo>
                  <a:lnTo>
                    <a:pt x="97220" y="138911"/>
                  </a:lnTo>
                  <a:lnTo>
                    <a:pt x="129457" y="103887"/>
                  </a:lnTo>
                  <a:lnTo>
                    <a:pt x="164145" y="63634"/>
                  </a:lnTo>
                  <a:lnTo>
                    <a:pt x="194818" y="25028"/>
                  </a:lnTo>
                  <a:lnTo>
                    <a:pt x="214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72"/>
            <p:cNvSpPr/>
            <p:nvPr>
              <p:custDataLst>
                <p:tags r:id="rId17"/>
              </p:custDataLst>
            </p:nvPr>
          </p:nvSpPr>
          <p:spPr>
            <a:xfrm>
              <a:off x="7422848" y="3268408"/>
              <a:ext cx="408488" cy="284986"/>
            </a:xfrm>
            <a:custGeom>
              <a:avLst/>
              <a:gdLst/>
              <a:ahLst/>
              <a:cxnLst/>
              <a:rect l="0" t="0" r="0" b="0"/>
              <a:pathLst>
                <a:path w="408488" h="284986">
                  <a:moveTo>
                    <a:pt x="131667" y="80224"/>
                  </a:moveTo>
                  <a:lnTo>
                    <a:pt x="131667" y="80224"/>
                  </a:lnTo>
                  <a:lnTo>
                    <a:pt x="98484" y="66003"/>
                  </a:lnTo>
                  <a:lnTo>
                    <a:pt x="60693" y="43644"/>
                  </a:lnTo>
                  <a:lnTo>
                    <a:pt x="46877" y="39162"/>
                  </a:lnTo>
                  <a:lnTo>
                    <a:pt x="34121" y="39816"/>
                  </a:lnTo>
                  <a:lnTo>
                    <a:pt x="27941" y="41379"/>
                  </a:lnTo>
                  <a:lnTo>
                    <a:pt x="18429" y="48408"/>
                  </a:lnTo>
                  <a:lnTo>
                    <a:pt x="10894" y="59138"/>
                  </a:lnTo>
                  <a:lnTo>
                    <a:pt x="2066" y="82906"/>
                  </a:lnTo>
                  <a:lnTo>
                    <a:pt x="0" y="115635"/>
                  </a:lnTo>
                  <a:lnTo>
                    <a:pt x="5233" y="156311"/>
                  </a:lnTo>
                  <a:lnTo>
                    <a:pt x="14059" y="197799"/>
                  </a:lnTo>
                  <a:lnTo>
                    <a:pt x="34315" y="239489"/>
                  </a:lnTo>
                  <a:lnTo>
                    <a:pt x="52686" y="266906"/>
                  </a:lnTo>
                  <a:lnTo>
                    <a:pt x="67475" y="278523"/>
                  </a:lnTo>
                  <a:lnTo>
                    <a:pt x="84425" y="283508"/>
                  </a:lnTo>
                  <a:lnTo>
                    <a:pt x="102014" y="284985"/>
                  </a:lnTo>
                  <a:lnTo>
                    <a:pt x="111212" y="282685"/>
                  </a:lnTo>
                  <a:lnTo>
                    <a:pt x="124615" y="273166"/>
                  </a:lnTo>
                  <a:lnTo>
                    <a:pt x="134485" y="262219"/>
                  </a:lnTo>
                  <a:lnTo>
                    <a:pt x="144630" y="239321"/>
                  </a:lnTo>
                  <a:lnTo>
                    <a:pt x="147350" y="222372"/>
                  </a:lnTo>
                  <a:lnTo>
                    <a:pt x="143268" y="189042"/>
                  </a:lnTo>
                  <a:lnTo>
                    <a:pt x="136822" y="153392"/>
                  </a:lnTo>
                  <a:lnTo>
                    <a:pt x="132346" y="128628"/>
                  </a:lnTo>
                  <a:lnTo>
                    <a:pt x="132120" y="128369"/>
                  </a:lnTo>
                  <a:lnTo>
                    <a:pt x="131672" y="142285"/>
                  </a:lnTo>
                  <a:lnTo>
                    <a:pt x="158200" y="181450"/>
                  </a:lnTo>
                  <a:lnTo>
                    <a:pt x="184607" y="209765"/>
                  </a:lnTo>
                  <a:lnTo>
                    <a:pt x="196868" y="217173"/>
                  </a:lnTo>
                  <a:lnTo>
                    <a:pt x="208931" y="220465"/>
                  </a:lnTo>
                  <a:lnTo>
                    <a:pt x="220908" y="219283"/>
                  </a:lnTo>
                  <a:lnTo>
                    <a:pt x="241452" y="210393"/>
                  </a:lnTo>
                  <a:lnTo>
                    <a:pt x="249506" y="205699"/>
                  </a:lnTo>
                  <a:lnTo>
                    <a:pt x="261100" y="192545"/>
                  </a:lnTo>
                  <a:lnTo>
                    <a:pt x="276627" y="155108"/>
                  </a:lnTo>
                  <a:lnTo>
                    <a:pt x="286184" y="116413"/>
                  </a:lnTo>
                  <a:lnTo>
                    <a:pt x="290559" y="78270"/>
                  </a:lnTo>
                  <a:lnTo>
                    <a:pt x="284909" y="36953"/>
                  </a:lnTo>
                  <a:lnTo>
                    <a:pt x="277063" y="12172"/>
                  </a:lnTo>
                  <a:lnTo>
                    <a:pt x="265762" y="0"/>
                  </a:lnTo>
                  <a:lnTo>
                    <a:pt x="279900" y="8007"/>
                  </a:lnTo>
                  <a:lnTo>
                    <a:pt x="321977" y="37741"/>
                  </a:lnTo>
                  <a:lnTo>
                    <a:pt x="365946" y="68839"/>
                  </a:lnTo>
                  <a:lnTo>
                    <a:pt x="380650" y="74172"/>
                  </a:lnTo>
                  <a:lnTo>
                    <a:pt x="390493" y="73235"/>
                  </a:lnTo>
                  <a:lnTo>
                    <a:pt x="408487" y="6236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73"/>
            <p:cNvSpPr/>
            <p:nvPr>
              <p:custDataLst>
                <p:tags r:id="rId18"/>
              </p:custDataLst>
            </p:nvPr>
          </p:nvSpPr>
          <p:spPr>
            <a:xfrm>
              <a:off x="7608093" y="3080742"/>
              <a:ext cx="26790" cy="53579"/>
            </a:xfrm>
            <a:custGeom>
              <a:avLst/>
              <a:gdLst/>
              <a:ahLst/>
              <a:cxnLst/>
              <a:rect l="0" t="0" r="0" b="0"/>
              <a:pathLst>
                <a:path w="26790" h="53579">
                  <a:moveTo>
                    <a:pt x="0" y="0"/>
                  </a:moveTo>
                  <a:lnTo>
                    <a:pt x="0" y="0"/>
                  </a:lnTo>
                  <a:lnTo>
                    <a:pt x="21204" y="42407"/>
                  </a:lnTo>
                  <a:lnTo>
                    <a:pt x="26789" y="5357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74"/>
            <p:cNvSpPr/>
            <p:nvPr>
              <p:custDataLst>
                <p:tags r:id="rId19"/>
              </p:custDataLst>
            </p:nvPr>
          </p:nvSpPr>
          <p:spPr>
            <a:xfrm>
              <a:off x="7661671" y="2946797"/>
              <a:ext cx="330400" cy="208144"/>
            </a:xfrm>
            <a:custGeom>
              <a:avLst/>
              <a:gdLst/>
              <a:ahLst/>
              <a:cxnLst/>
              <a:rect l="0" t="0" r="0" b="0"/>
              <a:pathLst>
                <a:path w="330400" h="208144">
                  <a:moveTo>
                    <a:pt x="0" y="0"/>
                  </a:moveTo>
                  <a:lnTo>
                    <a:pt x="0" y="0"/>
                  </a:lnTo>
                  <a:lnTo>
                    <a:pt x="33184" y="37923"/>
                  </a:lnTo>
                  <a:lnTo>
                    <a:pt x="72782" y="75728"/>
                  </a:lnTo>
                  <a:lnTo>
                    <a:pt x="115579" y="115169"/>
                  </a:lnTo>
                  <a:lnTo>
                    <a:pt x="149561" y="141611"/>
                  </a:lnTo>
                  <a:lnTo>
                    <a:pt x="184764" y="162454"/>
                  </a:lnTo>
                  <a:lnTo>
                    <a:pt x="220330" y="181198"/>
                  </a:lnTo>
                  <a:lnTo>
                    <a:pt x="256004" y="198327"/>
                  </a:lnTo>
                  <a:lnTo>
                    <a:pt x="290717" y="208143"/>
                  </a:lnTo>
                  <a:lnTo>
                    <a:pt x="330399" y="2053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75"/>
            <p:cNvSpPr/>
            <p:nvPr>
              <p:custDataLst>
                <p:tags r:id="rId20"/>
              </p:custDataLst>
            </p:nvPr>
          </p:nvSpPr>
          <p:spPr>
            <a:xfrm>
              <a:off x="8001005" y="2643188"/>
              <a:ext cx="294628" cy="427531"/>
            </a:xfrm>
            <a:custGeom>
              <a:avLst/>
              <a:gdLst/>
              <a:ahLst/>
              <a:cxnLst/>
              <a:rect l="0" t="0" r="0" b="0"/>
              <a:pathLst>
                <a:path w="294628" h="427531">
                  <a:moveTo>
                    <a:pt x="8924" y="339327"/>
                  </a:moveTo>
                  <a:lnTo>
                    <a:pt x="8924" y="339327"/>
                  </a:lnTo>
                  <a:lnTo>
                    <a:pt x="32736" y="365786"/>
                  </a:lnTo>
                  <a:lnTo>
                    <a:pt x="69117" y="401688"/>
                  </a:lnTo>
                  <a:lnTo>
                    <a:pt x="101822" y="420952"/>
                  </a:lnTo>
                  <a:lnTo>
                    <a:pt x="124956" y="427530"/>
                  </a:lnTo>
                  <a:lnTo>
                    <a:pt x="140861" y="427146"/>
                  </a:lnTo>
                  <a:lnTo>
                    <a:pt x="151237" y="423667"/>
                  </a:lnTo>
                  <a:lnTo>
                    <a:pt x="159155" y="413523"/>
                  </a:lnTo>
                  <a:lnTo>
                    <a:pt x="164991" y="399092"/>
                  </a:lnTo>
                  <a:lnTo>
                    <a:pt x="167584" y="382757"/>
                  </a:lnTo>
                  <a:lnTo>
                    <a:pt x="159563" y="352085"/>
                  </a:lnTo>
                  <a:lnTo>
                    <a:pt x="144620" y="317862"/>
                  </a:lnTo>
                  <a:lnTo>
                    <a:pt x="127624" y="282586"/>
                  </a:lnTo>
                  <a:lnTo>
                    <a:pt x="100538" y="246998"/>
                  </a:lnTo>
                  <a:lnTo>
                    <a:pt x="57816" y="206547"/>
                  </a:lnTo>
                  <a:lnTo>
                    <a:pt x="34876" y="181915"/>
                  </a:lnTo>
                  <a:lnTo>
                    <a:pt x="21781" y="175109"/>
                  </a:lnTo>
                  <a:lnTo>
                    <a:pt x="16503" y="174286"/>
                  </a:lnTo>
                  <a:lnTo>
                    <a:pt x="203" y="178526"/>
                  </a:lnTo>
                  <a:lnTo>
                    <a:pt x="0" y="170029"/>
                  </a:lnTo>
                  <a:lnTo>
                    <a:pt x="35334" y="127305"/>
                  </a:lnTo>
                  <a:lnTo>
                    <a:pt x="75956" y="90984"/>
                  </a:lnTo>
                  <a:lnTo>
                    <a:pt x="98198" y="71458"/>
                  </a:lnTo>
                  <a:lnTo>
                    <a:pt x="105907" y="71439"/>
                  </a:lnTo>
                  <a:lnTo>
                    <a:pt x="98557" y="71437"/>
                  </a:lnTo>
                  <a:lnTo>
                    <a:pt x="103431" y="71437"/>
                  </a:lnTo>
                  <a:lnTo>
                    <a:pt x="101198" y="71437"/>
                  </a:lnTo>
                  <a:lnTo>
                    <a:pt x="107126" y="71437"/>
                  </a:lnTo>
                  <a:lnTo>
                    <a:pt x="107143" y="66696"/>
                  </a:lnTo>
                  <a:lnTo>
                    <a:pt x="108137" y="65300"/>
                  </a:lnTo>
                  <a:lnTo>
                    <a:pt x="109793" y="64369"/>
                  </a:lnTo>
                  <a:lnTo>
                    <a:pt x="115713" y="62616"/>
                  </a:lnTo>
                  <a:lnTo>
                    <a:pt x="156971" y="103402"/>
                  </a:lnTo>
                  <a:lnTo>
                    <a:pt x="192389" y="143556"/>
                  </a:lnTo>
                  <a:lnTo>
                    <a:pt x="230162" y="184967"/>
                  </a:lnTo>
                  <a:lnTo>
                    <a:pt x="272584" y="227920"/>
                  </a:lnTo>
                  <a:lnTo>
                    <a:pt x="294627" y="249983"/>
                  </a:lnTo>
                  <a:lnTo>
                    <a:pt x="272311" y="225683"/>
                  </a:lnTo>
                  <a:lnTo>
                    <a:pt x="244433" y="183007"/>
                  </a:lnTo>
                  <a:lnTo>
                    <a:pt x="215296" y="141537"/>
                  </a:lnTo>
                  <a:lnTo>
                    <a:pt x="190457" y="100475"/>
                  </a:lnTo>
                  <a:lnTo>
                    <a:pt x="170529" y="63174"/>
                  </a:lnTo>
                  <a:lnTo>
                    <a:pt x="157349" y="32278"/>
                  </a:lnTo>
                  <a:lnTo>
                    <a:pt x="155258" y="19306"/>
                  </a:lnTo>
                  <a:lnTo>
                    <a:pt x="156089" y="15847"/>
                  </a:lnTo>
                  <a:lnTo>
                    <a:pt x="158667" y="11012"/>
                  </a:lnTo>
                  <a:lnTo>
                    <a:pt x="1607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176"/>
            <p:cNvSpPr/>
            <p:nvPr>
              <p:custDataLst>
                <p:tags r:id="rId21"/>
              </p:custDataLst>
            </p:nvPr>
          </p:nvSpPr>
          <p:spPr>
            <a:xfrm>
              <a:off x="8341733" y="2512159"/>
              <a:ext cx="328994" cy="263931"/>
            </a:xfrm>
            <a:custGeom>
              <a:avLst/>
              <a:gdLst/>
              <a:ahLst/>
              <a:cxnLst/>
              <a:rect l="0" t="0" r="0" b="0"/>
              <a:pathLst>
                <a:path w="328994" h="263931">
                  <a:moveTo>
                    <a:pt x="16454" y="211396"/>
                  </a:moveTo>
                  <a:lnTo>
                    <a:pt x="16454" y="211396"/>
                  </a:lnTo>
                  <a:lnTo>
                    <a:pt x="47373" y="170765"/>
                  </a:lnTo>
                  <a:lnTo>
                    <a:pt x="54999" y="155635"/>
                  </a:lnTo>
                  <a:lnTo>
                    <a:pt x="60299" y="112881"/>
                  </a:lnTo>
                  <a:lnTo>
                    <a:pt x="53814" y="76401"/>
                  </a:lnTo>
                  <a:lnTo>
                    <a:pt x="40334" y="34652"/>
                  </a:lnTo>
                  <a:lnTo>
                    <a:pt x="23596" y="6929"/>
                  </a:lnTo>
                  <a:lnTo>
                    <a:pt x="16982" y="1459"/>
                  </a:lnTo>
                  <a:lnTo>
                    <a:pt x="13829" y="0"/>
                  </a:lnTo>
                  <a:lnTo>
                    <a:pt x="11728" y="20"/>
                  </a:lnTo>
                  <a:lnTo>
                    <a:pt x="10327" y="1025"/>
                  </a:lnTo>
                  <a:lnTo>
                    <a:pt x="3337" y="19249"/>
                  </a:lnTo>
                  <a:lnTo>
                    <a:pt x="0" y="52488"/>
                  </a:lnTo>
                  <a:lnTo>
                    <a:pt x="3752" y="89016"/>
                  </a:lnTo>
                  <a:lnTo>
                    <a:pt x="11147" y="129715"/>
                  </a:lnTo>
                  <a:lnTo>
                    <a:pt x="19622" y="168452"/>
                  </a:lnTo>
                  <a:lnTo>
                    <a:pt x="38504" y="208976"/>
                  </a:lnTo>
                  <a:lnTo>
                    <a:pt x="56500" y="230633"/>
                  </a:lnTo>
                  <a:lnTo>
                    <a:pt x="80244" y="248625"/>
                  </a:lnTo>
                  <a:lnTo>
                    <a:pt x="106130" y="259689"/>
                  </a:lnTo>
                  <a:lnTo>
                    <a:pt x="144190" y="263930"/>
                  </a:lnTo>
                  <a:lnTo>
                    <a:pt x="166492" y="262525"/>
                  </a:lnTo>
                  <a:lnTo>
                    <a:pt x="201359" y="249586"/>
                  </a:lnTo>
                  <a:lnTo>
                    <a:pt x="236826" y="227341"/>
                  </a:lnTo>
                  <a:lnTo>
                    <a:pt x="271478" y="198922"/>
                  </a:lnTo>
                  <a:lnTo>
                    <a:pt x="291525" y="170133"/>
                  </a:lnTo>
                  <a:lnTo>
                    <a:pt x="307711" y="137494"/>
                  </a:lnTo>
                  <a:lnTo>
                    <a:pt x="328993" y="863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177"/>
            <p:cNvSpPr/>
            <p:nvPr>
              <p:custDataLst>
                <p:tags r:id="rId22"/>
              </p:custDataLst>
            </p:nvPr>
          </p:nvSpPr>
          <p:spPr>
            <a:xfrm>
              <a:off x="8670726" y="2241351"/>
              <a:ext cx="258962" cy="163014"/>
            </a:xfrm>
            <a:custGeom>
              <a:avLst/>
              <a:gdLst/>
              <a:ahLst/>
              <a:cxnLst/>
              <a:rect l="0" t="0" r="0" b="0"/>
              <a:pathLst>
                <a:path w="258962" h="163014">
                  <a:moveTo>
                    <a:pt x="0" y="0"/>
                  </a:moveTo>
                  <a:lnTo>
                    <a:pt x="0" y="0"/>
                  </a:lnTo>
                  <a:lnTo>
                    <a:pt x="43276" y="36209"/>
                  </a:lnTo>
                  <a:lnTo>
                    <a:pt x="84836" y="71535"/>
                  </a:lnTo>
                  <a:lnTo>
                    <a:pt x="119506" y="98256"/>
                  </a:lnTo>
                  <a:lnTo>
                    <a:pt x="140194" y="110153"/>
                  </a:lnTo>
                  <a:lnTo>
                    <a:pt x="166884" y="124037"/>
                  </a:lnTo>
                  <a:lnTo>
                    <a:pt x="197577" y="139246"/>
                  </a:lnTo>
                  <a:lnTo>
                    <a:pt x="234324" y="156145"/>
                  </a:lnTo>
                  <a:lnTo>
                    <a:pt x="251981" y="162664"/>
                  </a:lnTo>
                  <a:lnTo>
                    <a:pt x="255300" y="163013"/>
                  </a:lnTo>
                  <a:lnTo>
                    <a:pt x="258961" y="16073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78"/>
            <p:cNvSpPr/>
            <p:nvPr>
              <p:custDataLst>
                <p:tags r:id="rId23"/>
              </p:custDataLst>
            </p:nvPr>
          </p:nvSpPr>
          <p:spPr>
            <a:xfrm>
              <a:off x="8679654" y="2112931"/>
              <a:ext cx="515473" cy="315945"/>
            </a:xfrm>
            <a:custGeom>
              <a:avLst/>
              <a:gdLst/>
              <a:ahLst/>
              <a:cxnLst/>
              <a:rect l="0" t="0" r="0" b="0"/>
              <a:pathLst>
                <a:path w="515473" h="315945">
                  <a:moveTo>
                    <a:pt x="0" y="315944"/>
                  </a:moveTo>
                  <a:lnTo>
                    <a:pt x="0" y="315944"/>
                  </a:lnTo>
                  <a:lnTo>
                    <a:pt x="36211" y="272668"/>
                  </a:lnTo>
                  <a:lnTo>
                    <a:pt x="71535" y="231107"/>
                  </a:lnTo>
                  <a:lnTo>
                    <a:pt x="102998" y="191699"/>
                  </a:lnTo>
                  <a:lnTo>
                    <a:pt x="137455" y="158084"/>
                  </a:lnTo>
                  <a:lnTo>
                    <a:pt x="176532" y="127187"/>
                  </a:lnTo>
                  <a:lnTo>
                    <a:pt x="191238" y="114313"/>
                  </a:lnTo>
                  <a:lnTo>
                    <a:pt x="197938" y="111078"/>
                  </a:lnTo>
                  <a:lnTo>
                    <a:pt x="210674" y="110129"/>
                  </a:lnTo>
                  <a:lnTo>
                    <a:pt x="220303" y="113015"/>
                  </a:lnTo>
                  <a:lnTo>
                    <a:pt x="233948" y="122864"/>
                  </a:lnTo>
                  <a:lnTo>
                    <a:pt x="247913" y="138350"/>
                  </a:lnTo>
                  <a:lnTo>
                    <a:pt x="278433" y="182028"/>
                  </a:lnTo>
                  <a:lnTo>
                    <a:pt x="304215" y="199470"/>
                  </a:lnTo>
                  <a:lnTo>
                    <a:pt x="316777" y="204647"/>
                  </a:lnTo>
                  <a:lnTo>
                    <a:pt x="357747" y="208242"/>
                  </a:lnTo>
                  <a:lnTo>
                    <a:pt x="394010" y="206696"/>
                  </a:lnTo>
                  <a:lnTo>
                    <a:pt x="435716" y="189339"/>
                  </a:lnTo>
                  <a:lnTo>
                    <a:pt x="472912" y="166802"/>
                  </a:lnTo>
                  <a:lnTo>
                    <a:pt x="495215" y="144423"/>
                  </a:lnTo>
                  <a:lnTo>
                    <a:pt x="509654" y="118941"/>
                  </a:lnTo>
                  <a:lnTo>
                    <a:pt x="515472" y="97279"/>
                  </a:lnTo>
                  <a:lnTo>
                    <a:pt x="514189" y="84484"/>
                  </a:lnTo>
                  <a:lnTo>
                    <a:pt x="505279" y="60100"/>
                  </a:lnTo>
                  <a:lnTo>
                    <a:pt x="487389" y="42142"/>
                  </a:lnTo>
                  <a:lnTo>
                    <a:pt x="453683" y="19288"/>
                  </a:lnTo>
                  <a:lnTo>
                    <a:pt x="419294" y="7560"/>
                  </a:lnTo>
                  <a:lnTo>
                    <a:pt x="388761" y="952"/>
                  </a:lnTo>
                  <a:lnTo>
                    <a:pt x="355346" y="0"/>
                  </a:lnTo>
                  <a:lnTo>
                    <a:pt x="320652" y="4868"/>
                  </a:lnTo>
                  <a:lnTo>
                    <a:pt x="285387" y="16954"/>
                  </a:lnTo>
                  <a:lnTo>
                    <a:pt x="241547" y="45233"/>
                  </a:lnTo>
                  <a:lnTo>
                    <a:pt x="198682" y="83488"/>
                  </a:lnTo>
                  <a:lnTo>
                    <a:pt x="164042" y="121501"/>
                  </a:lnTo>
                  <a:lnTo>
                    <a:pt x="142875" y="1462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79"/>
            <p:cNvSpPr/>
            <p:nvPr>
              <p:custDataLst>
                <p:tags r:id="rId24"/>
              </p:custDataLst>
            </p:nvPr>
          </p:nvSpPr>
          <p:spPr>
            <a:xfrm>
              <a:off x="6438304" y="4455914"/>
              <a:ext cx="250032" cy="258962"/>
            </a:xfrm>
            <a:custGeom>
              <a:avLst/>
              <a:gdLst/>
              <a:ahLst/>
              <a:cxnLst/>
              <a:rect l="0" t="0" r="0" b="0"/>
              <a:pathLst>
                <a:path w="250032" h="258962">
                  <a:moveTo>
                    <a:pt x="0" y="0"/>
                  </a:moveTo>
                  <a:lnTo>
                    <a:pt x="0" y="0"/>
                  </a:lnTo>
                  <a:lnTo>
                    <a:pt x="18962" y="33183"/>
                  </a:lnTo>
                  <a:lnTo>
                    <a:pt x="40235" y="72781"/>
                  </a:lnTo>
                  <a:lnTo>
                    <a:pt x="72330" y="115579"/>
                  </a:lnTo>
                  <a:lnTo>
                    <a:pt x="99484" y="149560"/>
                  </a:lnTo>
                  <a:lnTo>
                    <a:pt x="143712" y="193952"/>
                  </a:lnTo>
                  <a:lnTo>
                    <a:pt x="181488" y="219855"/>
                  </a:lnTo>
                  <a:lnTo>
                    <a:pt x="218809" y="240097"/>
                  </a:lnTo>
                  <a:lnTo>
                    <a:pt x="250031" y="2589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180"/>
            <p:cNvSpPr/>
            <p:nvPr>
              <p:custDataLst>
                <p:tags r:id="rId25"/>
              </p:custDataLst>
            </p:nvPr>
          </p:nvSpPr>
          <p:spPr>
            <a:xfrm>
              <a:off x="6680415" y="4421041"/>
              <a:ext cx="211337" cy="261060"/>
            </a:xfrm>
            <a:custGeom>
              <a:avLst/>
              <a:gdLst/>
              <a:ahLst/>
              <a:cxnLst/>
              <a:rect l="0" t="0" r="0" b="0"/>
              <a:pathLst>
                <a:path w="211337" h="261060">
                  <a:moveTo>
                    <a:pt x="34709" y="142029"/>
                  </a:moveTo>
                  <a:lnTo>
                    <a:pt x="34709" y="142029"/>
                  </a:lnTo>
                  <a:lnTo>
                    <a:pt x="67893" y="184693"/>
                  </a:lnTo>
                  <a:lnTo>
                    <a:pt x="102750" y="225446"/>
                  </a:lnTo>
                  <a:lnTo>
                    <a:pt x="131929" y="246892"/>
                  </a:lnTo>
                  <a:lnTo>
                    <a:pt x="159427" y="259531"/>
                  </a:lnTo>
                  <a:lnTo>
                    <a:pt x="174805" y="261059"/>
                  </a:lnTo>
                  <a:lnTo>
                    <a:pt x="187263" y="258431"/>
                  </a:lnTo>
                  <a:lnTo>
                    <a:pt x="196108" y="253956"/>
                  </a:lnTo>
                  <a:lnTo>
                    <a:pt x="206665" y="241118"/>
                  </a:lnTo>
                  <a:lnTo>
                    <a:pt x="211336" y="220006"/>
                  </a:lnTo>
                  <a:lnTo>
                    <a:pt x="205786" y="179077"/>
                  </a:lnTo>
                  <a:lnTo>
                    <a:pt x="195973" y="144517"/>
                  </a:lnTo>
                  <a:lnTo>
                    <a:pt x="176088" y="109143"/>
                  </a:lnTo>
                  <a:lnTo>
                    <a:pt x="156195" y="74518"/>
                  </a:lnTo>
                  <a:lnTo>
                    <a:pt x="123310" y="35648"/>
                  </a:lnTo>
                  <a:lnTo>
                    <a:pt x="105837" y="19342"/>
                  </a:lnTo>
                  <a:lnTo>
                    <a:pt x="71984" y="0"/>
                  </a:lnTo>
                  <a:lnTo>
                    <a:pt x="32649" y="16047"/>
                  </a:lnTo>
                  <a:lnTo>
                    <a:pt x="21887" y="24521"/>
                  </a:lnTo>
                  <a:lnTo>
                    <a:pt x="10489" y="38209"/>
                  </a:lnTo>
                  <a:lnTo>
                    <a:pt x="4101" y="54215"/>
                  </a:lnTo>
                  <a:lnTo>
                    <a:pt x="0" y="93485"/>
                  </a:lnTo>
                  <a:lnTo>
                    <a:pt x="6319" y="137475"/>
                  </a:lnTo>
                  <a:lnTo>
                    <a:pt x="16147" y="180945"/>
                  </a:lnTo>
                  <a:lnTo>
                    <a:pt x="16850" y="18667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181"/>
            <p:cNvSpPr/>
            <p:nvPr>
              <p:custDataLst>
                <p:tags r:id="rId26"/>
              </p:custDataLst>
            </p:nvPr>
          </p:nvSpPr>
          <p:spPr>
            <a:xfrm>
              <a:off x="6822412" y="4058365"/>
              <a:ext cx="410635" cy="477629"/>
            </a:xfrm>
            <a:custGeom>
              <a:avLst/>
              <a:gdLst/>
              <a:ahLst/>
              <a:cxnLst/>
              <a:rect l="0" t="0" r="0" b="0"/>
              <a:pathLst>
                <a:path w="410635" h="477629">
                  <a:moveTo>
                    <a:pt x="35587" y="147517"/>
                  </a:moveTo>
                  <a:lnTo>
                    <a:pt x="35587" y="147517"/>
                  </a:lnTo>
                  <a:lnTo>
                    <a:pt x="27466" y="187315"/>
                  </a:lnTo>
                  <a:lnTo>
                    <a:pt x="13074" y="229572"/>
                  </a:lnTo>
                  <a:lnTo>
                    <a:pt x="4902" y="271103"/>
                  </a:lnTo>
                  <a:lnTo>
                    <a:pt x="0" y="303193"/>
                  </a:lnTo>
                  <a:lnTo>
                    <a:pt x="1941" y="304879"/>
                  </a:lnTo>
                  <a:lnTo>
                    <a:pt x="9389" y="306753"/>
                  </a:lnTo>
                  <a:lnTo>
                    <a:pt x="45771" y="308055"/>
                  </a:lnTo>
                  <a:lnTo>
                    <a:pt x="85224" y="308213"/>
                  </a:lnTo>
                  <a:lnTo>
                    <a:pt x="119528" y="312981"/>
                  </a:lnTo>
                  <a:lnTo>
                    <a:pt x="159567" y="315937"/>
                  </a:lnTo>
                  <a:lnTo>
                    <a:pt x="181740" y="319329"/>
                  </a:lnTo>
                  <a:lnTo>
                    <a:pt x="209421" y="324566"/>
                  </a:lnTo>
                  <a:lnTo>
                    <a:pt x="240774" y="331034"/>
                  </a:lnTo>
                  <a:lnTo>
                    <a:pt x="283547" y="343513"/>
                  </a:lnTo>
                  <a:lnTo>
                    <a:pt x="310495" y="355674"/>
                  </a:lnTo>
                  <a:lnTo>
                    <a:pt x="325779" y="367692"/>
                  </a:lnTo>
                  <a:lnTo>
                    <a:pt x="339962" y="390356"/>
                  </a:lnTo>
                  <a:lnTo>
                    <a:pt x="345708" y="411182"/>
                  </a:lnTo>
                  <a:lnTo>
                    <a:pt x="347410" y="434662"/>
                  </a:lnTo>
                  <a:lnTo>
                    <a:pt x="345163" y="446455"/>
                  </a:lnTo>
                  <a:lnTo>
                    <a:pt x="339863" y="455995"/>
                  </a:lnTo>
                  <a:lnTo>
                    <a:pt x="326717" y="470539"/>
                  </a:lnTo>
                  <a:lnTo>
                    <a:pt x="319429" y="474637"/>
                  </a:lnTo>
                  <a:lnTo>
                    <a:pt x="309747" y="476945"/>
                  </a:lnTo>
                  <a:lnTo>
                    <a:pt x="295855" y="477628"/>
                  </a:lnTo>
                  <a:lnTo>
                    <a:pt x="291451" y="475738"/>
                  </a:lnTo>
                  <a:lnTo>
                    <a:pt x="269347" y="453033"/>
                  </a:lnTo>
                  <a:lnTo>
                    <a:pt x="247856" y="411837"/>
                  </a:lnTo>
                  <a:lnTo>
                    <a:pt x="239069" y="389016"/>
                  </a:lnTo>
                  <a:lnTo>
                    <a:pt x="234124" y="348276"/>
                  </a:lnTo>
                  <a:lnTo>
                    <a:pt x="232657" y="304788"/>
                  </a:lnTo>
                  <a:lnTo>
                    <a:pt x="232223" y="260482"/>
                  </a:lnTo>
                  <a:lnTo>
                    <a:pt x="232095" y="220897"/>
                  </a:lnTo>
                  <a:lnTo>
                    <a:pt x="234040" y="193072"/>
                  </a:lnTo>
                  <a:lnTo>
                    <a:pt x="237342" y="167966"/>
                  </a:lnTo>
                  <a:lnTo>
                    <a:pt x="241528" y="137337"/>
                  </a:lnTo>
                  <a:lnTo>
                    <a:pt x="246179" y="95368"/>
                  </a:lnTo>
                  <a:lnTo>
                    <a:pt x="248797" y="55006"/>
                  </a:lnTo>
                  <a:lnTo>
                    <a:pt x="249683" y="28922"/>
                  </a:lnTo>
                  <a:lnTo>
                    <a:pt x="230875" y="10183"/>
                  </a:lnTo>
                  <a:lnTo>
                    <a:pt x="214387" y="0"/>
                  </a:lnTo>
                  <a:lnTo>
                    <a:pt x="209358" y="555"/>
                  </a:lnTo>
                  <a:lnTo>
                    <a:pt x="198477" y="6464"/>
                  </a:lnTo>
                  <a:lnTo>
                    <a:pt x="185936" y="20947"/>
                  </a:lnTo>
                  <a:lnTo>
                    <a:pt x="175937" y="47287"/>
                  </a:lnTo>
                  <a:lnTo>
                    <a:pt x="176171" y="89708"/>
                  </a:lnTo>
                  <a:lnTo>
                    <a:pt x="180090" y="120171"/>
                  </a:lnTo>
                  <a:lnTo>
                    <a:pt x="186132" y="150246"/>
                  </a:lnTo>
                  <a:lnTo>
                    <a:pt x="200689" y="194077"/>
                  </a:lnTo>
                  <a:lnTo>
                    <a:pt x="216578" y="231648"/>
                  </a:lnTo>
                  <a:lnTo>
                    <a:pt x="229003" y="260088"/>
                  </a:lnTo>
                  <a:lnTo>
                    <a:pt x="244810" y="275681"/>
                  </a:lnTo>
                  <a:lnTo>
                    <a:pt x="262063" y="285593"/>
                  </a:lnTo>
                  <a:lnTo>
                    <a:pt x="273826" y="288258"/>
                  </a:lnTo>
                  <a:lnTo>
                    <a:pt x="296346" y="285020"/>
                  </a:lnTo>
                  <a:lnTo>
                    <a:pt x="324486" y="274045"/>
                  </a:lnTo>
                  <a:lnTo>
                    <a:pt x="340597" y="264606"/>
                  </a:lnTo>
                  <a:lnTo>
                    <a:pt x="361660" y="238654"/>
                  </a:lnTo>
                  <a:lnTo>
                    <a:pt x="380469" y="205830"/>
                  </a:lnTo>
                  <a:lnTo>
                    <a:pt x="398609" y="161488"/>
                  </a:lnTo>
                  <a:lnTo>
                    <a:pt x="405290" y="127930"/>
                  </a:lnTo>
                  <a:lnTo>
                    <a:pt x="409578" y="86322"/>
                  </a:lnTo>
                  <a:lnTo>
                    <a:pt x="410634" y="760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SMARTInkShape-182"/>
            <p:cNvSpPr/>
            <p:nvPr>
              <p:custDataLst>
                <p:tags r:id="rId27"/>
              </p:custDataLst>
            </p:nvPr>
          </p:nvSpPr>
          <p:spPr>
            <a:xfrm>
              <a:off x="7421266" y="3904899"/>
              <a:ext cx="250675" cy="240571"/>
            </a:xfrm>
            <a:custGeom>
              <a:avLst/>
              <a:gdLst/>
              <a:ahLst/>
              <a:cxnLst/>
              <a:rect l="0" t="0" r="0" b="0"/>
              <a:pathLst>
                <a:path w="250675" h="240571">
                  <a:moveTo>
                    <a:pt x="115389" y="211687"/>
                  </a:moveTo>
                  <a:lnTo>
                    <a:pt x="115389" y="211687"/>
                  </a:lnTo>
                  <a:lnTo>
                    <a:pt x="141848" y="227562"/>
                  </a:lnTo>
                  <a:lnTo>
                    <a:pt x="162794" y="240129"/>
                  </a:lnTo>
                  <a:lnTo>
                    <a:pt x="182712" y="240570"/>
                  </a:lnTo>
                  <a:lnTo>
                    <a:pt x="201944" y="232927"/>
                  </a:lnTo>
                  <a:lnTo>
                    <a:pt x="233233" y="208228"/>
                  </a:lnTo>
                  <a:lnTo>
                    <a:pt x="247140" y="187330"/>
                  </a:lnTo>
                  <a:lnTo>
                    <a:pt x="250674" y="168119"/>
                  </a:lnTo>
                  <a:lnTo>
                    <a:pt x="247947" y="149660"/>
                  </a:lnTo>
                  <a:lnTo>
                    <a:pt x="230025" y="110909"/>
                  </a:lnTo>
                  <a:lnTo>
                    <a:pt x="216941" y="89506"/>
                  </a:lnTo>
                  <a:lnTo>
                    <a:pt x="178848" y="51513"/>
                  </a:lnTo>
                  <a:lnTo>
                    <a:pt x="158476" y="34334"/>
                  </a:lnTo>
                  <a:lnTo>
                    <a:pt x="120108" y="14499"/>
                  </a:lnTo>
                  <a:lnTo>
                    <a:pt x="84156" y="2889"/>
                  </a:lnTo>
                  <a:lnTo>
                    <a:pt x="55203" y="0"/>
                  </a:lnTo>
                  <a:lnTo>
                    <a:pt x="27139" y="7411"/>
                  </a:lnTo>
                  <a:lnTo>
                    <a:pt x="20837" y="10018"/>
                  </a:lnTo>
                  <a:lnTo>
                    <a:pt x="11190" y="18207"/>
                  </a:lnTo>
                  <a:lnTo>
                    <a:pt x="7229" y="23169"/>
                  </a:lnTo>
                  <a:lnTo>
                    <a:pt x="2826" y="36620"/>
                  </a:lnTo>
                  <a:lnTo>
                    <a:pt x="0" y="74248"/>
                  </a:lnTo>
                  <a:lnTo>
                    <a:pt x="11714" y="115930"/>
                  </a:lnTo>
                  <a:lnTo>
                    <a:pt x="17101" y="131141"/>
                  </a:lnTo>
                  <a:lnTo>
                    <a:pt x="59809" y="154969"/>
                  </a:lnTo>
                  <a:lnTo>
                    <a:pt x="97530" y="17596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SMARTInkShape-183"/>
            <p:cNvSpPr/>
            <p:nvPr>
              <p:custDataLst>
                <p:tags r:id="rId28"/>
              </p:custDataLst>
            </p:nvPr>
          </p:nvSpPr>
          <p:spPr>
            <a:xfrm>
              <a:off x="7688460" y="3698830"/>
              <a:ext cx="348259" cy="283542"/>
            </a:xfrm>
            <a:custGeom>
              <a:avLst/>
              <a:gdLst/>
              <a:ahLst/>
              <a:cxnLst/>
              <a:rect l="0" t="0" r="0" b="0"/>
              <a:pathLst>
                <a:path w="348259" h="283542">
                  <a:moveTo>
                    <a:pt x="0" y="123076"/>
                  </a:moveTo>
                  <a:lnTo>
                    <a:pt x="0" y="123076"/>
                  </a:lnTo>
                  <a:lnTo>
                    <a:pt x="21387" y="157729"/>
                  </a:lnTo>
                  <a:lnTo>
                    <a:pt x="45694" y="193096"/>
                  </a:lnTo>
                  <a:lnTo>
                    <a:pt x="70756" y="232568"/>
                  </a:lnTo>
                  <a:lnTo>
                    <a:pt x="101692" y="276911"/>
                  </a:lnTo>
                  <a:lnTo>
                    <a:pt x="106943" y="283541"/>
                  </a:lnTo>
                  <a:lnTo>
                    <a:pt x="107094" y="278990"/>
                  </a:lnTo>
                  <a:lnTo>
                    <a:pt x="101837" y="252895"/>
                  </a:lnTo>
                  <a:lnTo>
                    <a:pt x="93879" y="216492"/>
                  </a:lnTo>
                  <a:lnTo>
                    <a:pt x="82828" y="173685"/>
                  </a:lnTo>
                  <a:lnTo>
                    <a:pt x="69411" y="134874"/>
                  </a:lnTo>
                  <a:lnTo>
                    <a:pt x="64554" y="94381"/>
                  </a:lnTo>
                  <a:lnTo>
                    <a:pt x="63417" y="72619"/>
                  </a:lnTo>
                  <a:lnTo>
                    <a:pt x="68205" y="55671"/>
                  </a:lnTo>
                  <a:lnTo>
                    <a:pt x="86888" y="23396"/>
                  </a:lnTo>
                  <a:lnTo>
                    <a:pt x="96825" y="14943"/>
                  </a:lnTo>
                  <a:lnTo>
                    <a:pt x="118317" y="4606"/>
                  </a:lnTo>
                  <a:lnTo>
                    <a:pt x="143536" y="0"/>
                  </a:lnTo>
                  <a:lnTo>
                    <a:pt x="165120" y="3375"/>
                  </a:lnTo>
                  <a:lnTo>
                    <a:pt x="205961" y="16228"/>
                  </a:lnTo>
                  <a:lnTo>
                    <a:pt x="250108" y="37973"/>
                  </a:lnTo>
                  <a:lnTo>
                    <a:pt x="294690" y="66682"/>
                  </a:lnTo>
                  <a:lnTo>
                    <a:pt x="328417" y="97494"/>
                  </a:lnTo>
                  <a:lnTo>
                    <a:pt x="348258" y="13200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184"/>
            <p:cNvSpPr/>
            <p:nvPr>
              <p:custDataLst>
                <p:tags r:id="rId29"/>
              </p:custDataLst>
            </p:nvPr>
          </p:nvSpPr>
          <p:spPr>
            <a:xfrm>
              <a:off x="7145462" y="4813365"/>
              <a:ext cx="185679" cy="239873"/>
            </a:xfrm>
            <a:custGeom>
              <a:avLst/>
              <a:gdLst/>
              <a:ahLst/>
              <a:cxnLst/>
              <a:rect l="0" t="0" r="0" b="0"/>
              <a:pathLst>
                <a:path w="185679" h="239873">
                  <a:moveTo>
                    <a:pt x="51865" y="196190"/>
                  </a:moveTo>
                  <a:lnTo>
                    <a:pt x="51865" y="196190"/>
                  </a:lnTo>
                  <a:lnTo>
                    <a:pt x="80970" y="212064"/>
                  </a:lnTo>
                  <a:lnTo>
                    <a:pt x="121355" y="232019"/>
                  </a:lnTo>
                  <a:lnTo>
                    <a:pt x="160806" y="239390"/>
                  </a:lnTo>
                  <a:lnTo>
                    <a:pt x="166165" y="239872"/>
                  </a:lnTo>
                  <a:lnTo>
                    <a:pt x="169736" y="239202"/>
                  </a:lnTo>
                  <a:lnTo>
                    <a:pt x="172118" y="237764"/>
                  </a:lnTo>
                  <a:lnTo>
                    <a:pt x="180681" y="223585"/>
                  </a:lnTo>
                  <a:lnTo>
                    <a:pt x="184291" y="207393"/>
                  </a:lnTo>
                  <a:lnTo>
                    <a:pt x="185678" y="172315"/>
                  </a:lnTo>
                  <a:lnTo>
                    <a:pt x="181031" y="149760"/>
                  </a:lnTo>
                  <a:lnTo>
                    <a:pt x="160646" y="106657"/>
                  </a:lnTo>
                  <a:lnTo>
                    <a:pt x="142696" y="66387"/>
                  </a:lnTo>
                  <a:lnTo>
                    <a:pt x="115382" y="27834"/>
                  </a:lnTo>
                  <a:lnTo>
                    <a:pt x="81489" y="7951"/>
                  </a:lnTo>
                  <a:lnTo>
                    <a:pt x="59740" y="1073"/>
                  </a:lnTo>
                  <a:lnTo>
                    <a:pt x="29609" y="0"/>
                  </a:lnTo>
                  <a:lnTo>
                    <a:pt x="25121" y="904"/>
                  </a:lnTo>
                  <a:lnTo>
                    <a:pt x="22130" y="2499"/>
                  </a:lnTo>
                  <a:lnTo>
                    <a:pt x="6958" y="20484"/>
                  </a:lnTo>
                  <a:lnTo>
                    <a:pt x="2140" y="30785"/>
                  </a:lnTo>
                  <a:lnTo>
                    <a:pt x="0" y="41979"/>
                  </a:lnTo>
                  <a:lnTo>
                    <a:pt x="3535" y="64178"/>
                  </a:lnTo>
                  <a:lnTo>
                    <a:pt x="15607" y="84865"/>
                  </a:lnTo>
                  <a:lnTo>
                    <a:pt x="45586" y="115770"/>
                  </a:lnTo>
                  <a:lnTo>
                    <a:pt x="88696" y="142013"/>
                  </a:lnTo>
                  <a:lnTo>
                    <a:pt x="118341" y="155002"/>
                  </a:lnTo>
                  <a:lnTo>
                    <a:pt x="125948" y="156825"/>
                  </a:lnTo>
                  <a:lnTo>
                    <a:pt x="132012" y="156056"/>
                  </a:lnTo>
                  <a:lnTo>
                    <a:pt x="137046" y="153559"/>
                  </a:lnTo>
                  <a:lnTo>
                    <a:pt x="145286" y="145492"/>
                  </a:lnTo>
                  <a:lnTo>
                    <a:pt x="159022" y="12475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185"/>
            <p:cNvSpPr/>
            <p:nvPr>
              <p:custDataLst>
                <p:tags r:id="rId30"/>
              </p:custDataLst>
            </p:nvPr>
          </p:nvSpPr>
          <p:spPr>
            <a:xfrm>
              <a:off x="7241976" y="4652367"/>
              <a:ext cx="294680" cy="223243"/>
            </a:xfrm>
            <a:custGeom>
              <a:avLst/>
              <a:gdLst/>
              <a:ahLst/>
              <a:cxnLst/>
              <a:rect l="0" t="0" r="0" b="0"/>
              <a:pathLst>
                <a:path w="294680" h="223243">
                  <a:moveTo>
                    <a:pt x="0" y="0"/>
                  </a:moveTo>
                  <a:lnTo>
                    <a:pt x="0" y="0"/>
                  </a:lnTo>
                  <a:lnTo>
                    <a:pt x="19844" y="21828"/>
                  </a:lnTo>
                  <a:lnTo>
                    <a:pt x="52917" y="58208"/>
                  </a:lnTo>
                  <a:lnTo>
                    <a:pt x="94809" y="104290"/>
                  </a:lnTo>
                  <a:lnTo>
                    <a:pt x="130674" y="138980"/>
                  </a:lnTo>
                  <a:lnTo>
                    <a:pt x="162522" y="166074"/>
                  </a:lnTo>
                  <a:lnTo>
                    <a:pt x="191692" y="188107"/>
                  </a:lnTo>
                  <a:lnTo>
                    <a:pt x="229394" y="212588"/>
                  </a:lnTo>
                  <a:lnTo>
                    <a:pt x="252766" y="222476"/>
                  </a:lnTo>
                  <a:lnTo>
                    <a:pt x="294679" y="22324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186"/>
            <p:cNvSpPr/>
            <p:nvPr>
              <p:custDataLst>
                <p:tags r:id="rId31"/>
              </p:custDataLst>
            </p:nvPr>
          </p:nvSpPr>
          <p:spPr>
            <a:xfrm>
              <a:off x="7340202" y="4464843"/>
              <a:ext cx="247470" cy="294681"/>
            </a:xfrm>
            <a:custGeom>
              <a:avLst/>
              <a:gdLst/>
              <a:ahLst/>
              <a:cxnLst/>
              <a:rect l="0" t="0" r="0" b="0"/>
              <a:pathLst>
                <a:path w="247470" h="294681">
                  <a:moveTo>
                    <a:pt x="0" y="0"/>
                  </a:moveTo>
                  <a:lnTo>
                    <a:pt x="0" y="0"/>
                  </a:lnTo>
                  <a:lnTo>
                    <a:pt x="22380" y="40791"/>
                  </a:lnTo>
                  <a:lnTo>
                    <a:pt x="51831" y="76137"/>
                  </a:lnTo>
                  <a:lnTo>
                    <a:pt x="91599" y="117897"/>
                  </a:lnTo>
                  <a:lnTo>
                    <a:pt x="125699" y="149696"/>
                  </a:lnTo>
                  <a:lnTo>
                    <a:pt x="168036" y="187108"/>
                  </a:lnTo>
                  <a:lnTo>
                    <a:pt x="210206" y="222169"/>
                  </a:lnTo>
                  <a:lnTo>
                    <a:pt x="237058" y="249232"/>
                  </a:lnTo>
                  <a:lnTo>
                    <a:pt x="246188" y="265008"/>
                  </a:lnTo>
                  <a:lnTo>
                    <a:pt x="247469" y="268946"/>
                  </a:lnTo>
                  <a:lnTo>
                    <a:pt x="246339" y="273555"/>
                  </a:lnTo>
                  <a:lnTo>
                    <a:pt x="232172" y="29468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187"/>
            <p:cNvSpPr/>
            <p:nvPr>
              <p:custDataLst>
                <p:tags r:id="rId32"/>
              </p:custDataLst>
            </p:nvPr>
          </p:nvSpPr>
          <p:spPr>
            <a:xfrm>
              <a:off x="7358062" y="4402446"/>
              <a:ext cx="383700" cy="464234"/>
            </a:xfrm>
            <a:custGeom>
              <a:avLst/>
              <a:gdLst/>
              <a:ahLst/>
              <a:cxnLst/>
              <a:rect l="0" t="0" r="0" b="0"/>
              <a:pathLst>
                <a:path w="383700" h="464234">
                  <a:moveTo>
                    <a:pt x="0" y="464233"/>
                  </a:moveTo>
                  <a:lnTo>
                    <a:pt x="0" y="464233"/>
                  </a:lnTo>
                  <a:lnTo>
                    <a:pt x="9481" y="431050"/>
                  </a:lnTo>
                  <a:lnTo>
                    <a:pt x="15376" y="386712"/>
                  </a:lnTo>
                  <a:lnTo>
                    <a:pt x="21864" y="342155"/>
                  </a:lnTo>
                  <a:lnTo>
                    <a:pt x="24600" y="307120"/>
                  </a:lnTo>
                  <a:lnTo>
                    <a:pt x="25816" y="269390"/>
                  </a:lnTo>
                  <a:lnTo>
                    <a:pt x="26356" y="232777"/>
                  </a:lnTo>
                  <a:lnTo>
                    <a:pt x="31888" y="196661"/>
                  </a:lnTo>
                  <a:lnTo>
                    <a:pt x="39970" y="162750"/>
                  </a:lnTo>
                  <a:lnTo>
                    <a:pt x="51090" y="122338"/>
                  </a:lnTo>
                  <a:lnTo>
                    <a:pt x="66511" y="93056"/>
                  </a:lnTo>
                  <a:lnTo>
                    <a:pt x="77846" y="81646"/>
                  </a:lnTo>
                  <a:lnTo>
                    <a:pt x="89500" y="75913"/>
                  </a:lnTo>
                  <a:lnTo>
                    <a:pt x="95385" y="74385"/>
                  </a:lnTo>
                  <a:lnTo>
                    <a:pt x="107216" y="75332"/>
                  </a:lnTo>
                  <a:lnTo>
                    <a:pt x="113149" y="76972"/>
                  </a:lnTo>
                  <a:lnTo>
                    <a:pt x="152594" y="108965"/>
                  </a:lnTo>
                  <a:lnTo>
                    <a:pt x="187679" y="152625"/>
                  </a:lnTo>
                  <a:lnTo>
                    <a:pt x="207471" y="174143"/>
                  </a:lnTo>
                  <a:lnTo>
                    <a:pt x="234555" y="201386"/>
                  </a:lnTo>
                  <a:lnTo>
                    <a:pt x="266503" y="232447"/>
                  </a:lnTo>
                  <a:lnTo>
                    <a:pt x="307293" y="269606"/>
                  </a:lnTo>
                  <a:lnTo>
                    <a:pt x="344906" y="296804"/>
                  </a:lnTo>
                  <a:lnTo>
                    <a:pt x="349992" y="298044"/>
                  </a:lnTo>
                  <a:lnTo>
                    <a:pt x="354375" y="297878"/>
                  </a:lnTo>
                  <a:lnTo>
                    <a:pt x="373278" y="290483"/>
                  </a:lnTo>
                  <a:lnTo>
                    <a:pt x="376844" y="286884"/>
                  </a:lnTo>
                  <a:lnTo>
                    <a:pt x="380807" y="277594"/>
                  </a:lnTo>
                  <a:lnTo>
                    <a:pt x="383699" y="239044"/>
                  </a:lnTo>
                  <a:lnTo>
                    <a:pt x="375800" y="198751"/>
                  </a:lnTo>
                  <a:lnTo>
                    <a:pt x="356161" y="158454"/>
                  </a:lnTo>
                  <a:lnTo>
                    <a:pt x="339024" y="121616"/>
                  </a:lnTo>
                  <a:lnTo>
                    <a:pt x="318733" y="81928"/>
                  </a:lnTo>
                  <a:lnTo>
                    <a:pt x="285209" y="37703"/>
                  </a:lnTo>
                  <a:lnTo>
                    <a:pt x="241900" y="6241"/>
                  </a:lnTo>
                  <a:lnTo>
                    <a:pt x="232341" y="0"/>
                  </a:lnTo>
                  <a:lnTo>
                    <a:pt x="189557" y="23625"/>
                  </a:lnTo>
                  <a:lnTo>
                    <a:pt x="168584" y="43181"/>
                  </a:lnTo>
                  <a:lnTo>
                    <a:pt x="162991" y="52563"/>
                  </a:lnTo>
                  <a:lnTo>
                    <a:pt x="159422" y="70926"/>
                  </a:lnTo>
                  <a:lnTo>
                    <a:pt x="162991" y="95351"/>
                  </a:lnTo>
                  <a:lnTo>
                    <a:pt x="165215" y="102226"/>
                  </a:lnTo>
                  <a:lnTo>
                    <a:pt x="172978" y="112511"/>
                  </a:lnTo>
                  <a:lnTo>
                    <a:pt x="189390" y="127197"/>
                  </a:lnTo>
                  <a:lnTo>
                    <a:pt x="192738" y="128417"/>
                  </a:lnTo>
                  <a:lnTo>
                    <a:pt x="195961" y="128239"/>
                  </a:lnTo>
                  <a:lnTo>
                    <a:pt x="199102" y="127128"/>
                  </a:lnTo>
                  <a:lnTo>
                    <a:pt x="201196" y="125394"/>
                  </a:lnTo>
                  <a:lnTo>
                    <a:pt x="205350" y="116060"/>
                  </a:lnTo>
                  <a:lnTo>
                    <a:pt x="205383" y="1159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188"/>
            <p:cNvSpPr/>
            <p:nvPr>
              <p:custDataLst>
                <p:tags r:id="rId33"/>
              </p:custDataLst>
            </p:nvPr>
          </p:nvSpPr>
          <p:spPr>
            <a:xfrm>
              <a:off x="7608093" y="4215744"/>
              <a:ext cx="410767" cy="350577"/>
            </a:xfrm>
            <a:custGeom>
              <a:avLst/>
              <a:gdLst/>
              <a:ahLst/>
              <a:cxnLst/>
              <a:rect l="0" t="0" r="0" b="0"/>
              <a:pathLst>
                <a:path w="410767" h="350577">
                  <a:moveTo>
                    <a:pt x="0" y="150873"/>
                  </a:moveTo>
                  <a:lnTo>
                    <a:pt x="0" y="150873"/>
                  </a:lnTo>
                  <a:lnTo>
                    <a:pt x="33184" y="160354"/>
                  </a:lnTo>
                  <a:lnTo>
                    <a:pt x="68042" y="175731"/>
                  </a:lnTo>
                  <a:lnTo>
                    <a:pt x="106485" y="211970"/>
                  </a:lnTo>
                  <a:lnTo>
                    <a:pt x="142742" y="251467"/>
                  </a:lnTo>
                  <a:lnTo>
                    <a:pt x="178567" y="292452"/>
                  </a:lnTo>
                  <a:lnTo>
                    <a:pt x="217947" y="332935"/>
                  </a:lnTo>
                  <a:lnTo>
                    <a:pt x="234103" y="349223"/>
                  </a:lnTo>
                  <a:lnTo>
                    <a:pt x="236435" y="350576"/>
                  </a:lnTo>
                  <a:lnTo>
                    <a:pt x="237991" y="350485"/>
                  </a:lnTo>
                  <a:lnTo>
                    <a:pt x="240488" y="347950"/>
                  </a:lnTo>
                  <a:lnTo>
                    <a:pt x="222569" y="304491"/>
                  </a:lnTo>
                  <a:lnTo>
                    <a:pt x="209813" y="277749"/>
                  </a:lnTo>
                  <a:lnTo>
                    <a:pt x="197422" y="254309"/>
                  </a:lnTo>
                  <a:lnTo>
                    <a:pt x="182217" y="225783"/>
                  </a:lnTo>
                  <a:lnTo>
                    <a:pt x="171087" y="201805"/>
                  </a:lnTo>
                  <a:lnTo>
                    <a:pt x="156076" y="161934"/>
                  </a:lnTo>
                  <a:lnTo>
                    <a:pt x="146786" y="121078"/>
                  </a:lnTo>
                  <a:lnTo>
                    <a:pt x="144034" y="99601"/>
                  </a:lnTo>
                  <a:lnTo>
                    <a:pt x="149601" y="97840"/>
                  </a:lnTo>
                  <a:lnTo>
                    <a:pt x="171661" y="101175"/>
                  </a:lnTo>
                  <a:lnTo>
                    <a:pt x="203329" y="118950"/>
                  </a:lnTo>
                  <a:lnTo>
                    <a:pt x="246352" y="156637"/>
                  </a:lnTo>
                  <a:lnTo>
                    <a:pt x="287694" y="197495"/>
                  </a:lnTo>
                  <a:lnTo>
                    <a:pt x="301317" y="211093"/>
                  </a:lnTo>
                  <a:lnTo>
                    <a:pt x="303074" y="210863"/>
                  </a:lnTo>
                  <a:lnTo>
                    <a:pt x="307671" y="207962"/>
                  </a:lnTo>
                  <a:lnTo>
                    <a:pt x="308302" y="204807"/>
                  </a:lnTo>
                  <a:lnTo>
                    <a:pt x="304449" y="190887"/>
                  </a:lnTo>
                  <a:lnTo>
                    <a:pt x="291700" y="160025"/>
                  </a:lnTo>
                  <a:lnTo>
                    <a:pt x="276158" y="117568"/>
                  </a:lnTo>
                  <a:lnTo>
                    <a:pt x="263958" y="80839"/>
                  </a:lnTo>
                  <a:lnTo>
                    <a:pt x="254157" y="40494"/>
                  </a:lnTo>
                  <a:lnTo>
                    <a:pt x="252857" y="21448"/>
                  </a:lnTo>
                  <a:lnTo>
                    <a:pt x="257962" y="2211"/>
                  </a:lnTo>
                  <a:lnTo>
                    <a:pt x="259287" y="1164"/>
                  </a:lnTo>
                  <a:lnTo>
                    <a:pt x="263406" y="0"/>
                  </a:lnTo>
                  <a:lnTo>
                    <a:pt x="265892" y="682"/>
                  </a:lnTo>
                  <a:lnTo>
                    <a:pt x="275126" y="7373"/>
                  </a:lnTo>
                  <a:lnTo>
                    <a:pt x="314089" y="45361"/>
                  </a:lnTo>
                  <a:lnTo>
                    <a:pt x="357392" y="88582"/>
                  </a:lnTo>
                  <a:lnTo>
                    <a:pt x="400994" y="132172"/>
                  </a:lnTo>
                  <a:lnTo>
                    <a:pt x="410766" y="14194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189"/>
            <p:cNvSpPr/>
            <p:nvPr>
              <p:custDataLst>
                <p:tags r:id="rId34"/>
              </p:custDataLst>
            </p:nvPr>
          </p:nvSpPr>
          <p:spPr>
            <a:xfrm>
              <a:off x="8166459" y="4041982"/>
              <a:ext cx="155583" cy="168201"/>
            </a:xfrm>
            <a:custGeom>
              <a:avLst/>
              <a:gdLst/>
              <a:ahLst/>
              <a:cxnLst/>
              <a:rect l="0" t="0" r="0" b="0"/>
              <a:pathLst>
                <a:path w="155583" h="168201">
                  <a:moveTo>
                    <a:pt x="57782" y="29955"/>
                  </a:moveTo>
                  <a:lnTo>
                    <a:pt x="57782" y="29955"/>
                  </a:lnTo>
                  <a:lnTo>
                    <a:pt x="78178" y="70745"/>
                  </a:lnTo>
                  <a:lnTo>
                    <a:pt x="96348" y="106092"/>
                  </a:lnTo>
                  <a:lnTo>
                    <a:pt x="120265" y="145206"/>
                  </a:lnTo>
                  <a:lnTo>
                    <a:pt x="131193" y="160553"/>
                  </a:lnTo>
                  <a:lnTo>
                    <a:pt x="139358" y="167373"/>
                  </a:lnTo>
                  <a:lnTo>
                    <a:pt x="141932" y="168200"/>
                  </a:lnTo>
                  <a:lnTo>
                    <a:pt x="143648" y="167759"/>
                  </a:lnTo>
                  <a:lnTo>
                    <a:pt x="152765" y="157280"/>
                  </a:lnTo>
                  <a:lnTo>
                    <a:pt x="154567" y="151697"/>
                  </a:lnTo>
                  <a:lnTo>
                    <a:pt x="155582" y="138236"/>
                  </a:lnTo>
                  <a:lnTo>
                    <a:pt x="146402" y="116940"/>
                  </a:lnTo>
                  <a:lnTo>
                    <a:pt x="125943" y="87136"/>
                  </a:lnTo>
                  <a:lnTo>
                    <a:pt x="100974" y="53385"/>
                  </a:lnTo>
                  <a:lnTo>
                    <a:pt x="68776" y="18194"/>
                  </a:lnTo>
                  <a:lnTo>
                    <a:pt x="43308" y="1394"/>
                  </a:lnTo>
                  <a:lnTo>
                    <a:pt x="38212" y="0"/>
                  </a:lnTo>
                  <a:lnTo>
                    <a:pt x="33821" y="64"/>
                  </a:lnTo>
                  <a:lnTo>
                    <a:pt x="19647" y="2553"/>
                  </a:lnTo>
                  <a:lnTo>
                    <a:pt x="17475" y="3750"/>
                  </a:lnTo>
                  <a:lnTo>
                    <a:pt x="16028" y="5540"/>
                  </a:lnTo>
                  <a:lnTo>
                    <a:pt x="13429" y="10175"/>
                  </a:lnTo>
                  <a:lnTo>
                    <a:pt x="876" y="24141"/>
                  </a:lnTo>
                  <a:lnTo>
                    <a:pt x="0" y="26079"/>
                  </a:lnTo>
                  <a:lnTo>
                    <a:pt x="410" y="27371"/>
                  </a:lnTo>
                  <a:lnTo>
                    <a:pt x="1674" y="28232"/>
                  </a:lnTo>
                  <a:lnTo>
                    <a:pt x="2518" y="27815"/>
                  </a:lnTo>
                  <a:lnTo>
                    <a:pt x="4161" y="21241"/>
                  </a:lnTo>
                  <a:lnTo>
                    <a:pt x="4204" y="210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190"/>
            <p:cNvSpPr/>
            <p:nvPr>
              <p:custDataLst>
                <p:tags r:id="rId35"/>
              </p:custDataLst>
            </p:nvPr>
          </p:nvSpPr>
          <p:spPr>
            <a:xfrm>
              <a:off x="8244553" y="3502738"/>
              <a:ext cx="292228" cy="462044"/>
            </a:xfrm>
            <a:custGeom>
              <a:avLst/>
              <a:gdLst/>
              <a:ahLst/>
              <a:cxnLst/>
              <a:rect l="0" t="0" r="0" b="0"/>
              <a:pathLst>
                <a:path w="292228" h="462044">
                  <a:moveTo>
                    <a:pt x="292227" y="462043"/>
                  </a:moveTo>
                  <a:lnTo>
                    <a:pt x="292227" y="462043"/>
                  </a:lnTo>
                  <a:lnTo>
                    <a:pt x="259044" y="462043"/>
                  </a:lnTo>
                  <a:lnTo>
                    <a:pt x="224187" y="452562"/>
                  </a:lnTo>
                  <a:lnTo>
                    <a:pt x="184751" y="437717"/>
                  </a:lnTo>
                  <a:lnTo>
                    <a:pt x="142418" y="416705"/>
                  </a:lnTo>
                  <a:lnTo>
                    <a:pt x="100359" y="388705"/>
                  </a:lnTo>
                  <a:lnTo>
                    <a:pt x="60962" y="347382"/>
                  </a:lnTo>
                  <a:lnTo>
                    <a:pt x="27162" y="303648"/>
                  </a:lnTo>
                  <a:lnTo>
                    <a:pt x="5823" y="266052"/>
                  </a:lnTo>
                  <a:lnTo>
                    <a:pt x="0" y="238938"/>
                  </a:lnTo>
                  <a:lnTo>
                    <a:pt x="4169" y="203109"/>
                  </a:lnTo>
                  <a:lnTo>
                    <a:pt x="8668" y="167369"/>
                  </a:lnTo>
                  <a:lnTo>
                    <a:pt x="18702" y="140576"/>
                  </a:lnTo>
                  <a:lnTo>
                    <a:pt x="35132" y="104856"/>
                  </a:lnTo>
                  <a:lnTo>
                    <a:pt x="49583" y="78066"/>
                  </a:lnTo>
                  <a:lnTo>
                    <a:pt x="91683" y="36917"/>
                  </a:lnTo>
                  <a:lnTo>
                    <a:pt x="136108" y="5462"/>
                  </a:lnTo>
                  <a:lnTo>
                    <a:pt x="154909" y="0"/>
                  </a:lnTo>
                  <a:lnTo>
                    <a:pt x="167035" y="1367"/>
                  </a:lnTo>
                  <a:lnTo>
                    <a:pt x="190989" y="5590"/>
                  </a:lnTo>
                  <a:lnTo>
                    <a:pt x="195960" y="8913"/>
                  </a:lnTo>
                  <a:lnTo>
                    <a:pt x="211860" y="3341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191"/>
            <p:cNvSpPr/>
            <p:nvPr>
              <p:custDataLst>
                <p:tags r:id="rId36"/>
              </p:custDataLst>
            </p:nvPr>
          </p:nvSpPr>
          <p:spPr>
            <a:xfrm>
              <a:off x="8295679" y="3687961"/>
              <a:ext cx="241102" cy="285751"/>
            </a:xfrm>
            <a:custGeom>
              <a:avLst/>
              <a:gdLst/>
              <a:ahLst/>
              <a:cxnLst/>
              <a:rect l="0" t="0" r="0" b="0"/>
              <a:pathLst>
                <a:path w="241102" h="285751">
                  <a:moveTo>
                    <a:pt x="0" y="285750"/>
                  </a:moveTo>
                  <a:lnTo>
                    <a:pt x="0" y="285750"/>
                  </a:lnTo>
                  <a:lnTo>
                    <a:pt x="36209" y="249541"/>
                  </a:lnTo>
                  <a:lnTo>
                    <a:pt x="76274" y="214215"/>
                  </a:lnTo>
                  <a:lnTo>
                    <a:pt x="105944" y="178013"/>
                  </a:lnTo>
                  <a:lnTo>
                    <a:pt x="138328" y="135868"/>
                  </a:lnTo>
                  <a:lnTo>
                    <a:pt x="168317" y="91961"/>
                  </a:lnTo>
                  <a:lnTo>
                    <a:pt x="200794" y="52272"/>
                  </a:lnTo>
                  <a:lnTo>
                    <a:pt x="241101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192"/>
            <p:cNvSpPr/>
            <p:nvPr>
              <p:custDataLst>
                <p:tags r:id="rId37"/>
              </p:custDataLst>
            </p:nvPr>
          </p:nvSpPr>
          <p:spPr>
            <a:xfrm>
              <a:off x="7342171" y="5242798"/>
              <a:ext cx="346099" cy="547646"/>
            </a:xfrm>
            <a:custGeom>
              <a:avLst/>
              <a:gdLst/>
              <a:ahLst/>
              <a:cxnLst/>
              <a:rect l="0" t="0" r="0" b="0"/>
              <a:pathLst>
                <a:path w="346099" h="547646">
                  <a:moveTo>
                    <a:pt x="248063" y="16788"/>
                  </a:moveTo>
                  <a:lnTo>
                    <a:pt x="248063" y="16788"/>
                  </a:lnTo>
                  <a:lnTo>
                    <a:pt x="207274" y="9659"/>
                  </a:lnTo>
                  <a:lnTo>
                    <a:pt x="170934" y="2548"/>
                  </a:lnTo>
                  <a:lnTo>
                    <a:pt x="135032" y="0"/>
                  </a:lnTo>
                  <a:lnTo>
                    <a:pt x="100250" y="239"/>
                  </a:lnTo>
                  <a:lnTo>
                    <a:pt x="61328" y="6060"/>
                  </a:lnTo>
                  <a:lnTo>
                    <a:pt x="52136" y="6659"/>
                  </a:lnTo>
                  <a:lnTo>
                    <a:pt x="36631" y="15262"/>
                  </a:lnTo>
                  <a:lnTo>
                    <a:pt x="15247" y="35558"/>
                  </a:lnTo>
                  <a:lnTo>
                    <a:pt x="4676" y="55423"/>
                  </a:lnTo>
                  <a:lnTo>
                    <a:pt x="0" y="75419"/>
                  </a:lnTo>
                  <a:lnTo>
                    <a:pt x="1553" y="87825"/>
                  </a:lnTo>
                  <a:lnTo>
                    <a:pt x="15362" y="126059"/>
                  </a:lnTo>
                  <a:lnTo>
                    <a:pt x="44340" y="166952"/>
                  </a:lnTo>
                  <a:lnTo>
                    <a:pt x="72607" y="200186"/>
                  </a:lnTo>
                  <a:lnTo>
                    <a:pt x="108763" y="238808"/>
                  </a:lnTo>
                  <a:lnTo>
                    <a:pt x="148250" y="275386"/>
                  </a:lnTo>
                  <a:lnTo>
                    <a:pt x="185085" y="311360"/>
                  </a:lnTo>
                  <a:lnTo>
                    <a:pt x="228348" y="354330"/>
                  </a:lnTo>
                  <a:lnTo>
                    <a:pt x="267540" y="393461"/>
                  </a:lnTo>
                  <a:lnTo>
                    <a:pt x="311356" y="437268"/>
                  </a:lnTo>
                  <a:lnTo>
                    <a:pt x="338904" y="469556"/>
                  </a:lnTo>
                  <a:lnTo>
                    <a:pt x="344100" y="487183"/>
                  </a:lnTo>
                  <a:lnTo>
                    <a:pt x="346098" y="518071"/>
                  </a:lnTo>
                  <a:lnTo>
                    <a:pt x="340914" y="527646"/>
                  </a:lnTo>
                  <a:lnTo>
                    <a:pt x="332987" y="536531"/>
                  </a:lnTo>
                  <a:lnTo>
                    <a:pt x="320961" y="542525"/>
                  </a:lnTo>
                  <a:lnTo>
                    <a:pt x="307251" y="547444"/>
                  </a:lnTo>
                  <a:lnTo>
                    <a:pt x="291236" y="547645"/>
                  </a:lnTo>
                  <a:lnTo>
                    <a:pt x="247869" y="542183"/>
                  </a:lnTo>
                  <a:lnTo>
                    <a:pt x="222208" y="529538"/>
                  </a:lnTo>
                  <a:lnTo>
                    <a:pt x="201597" y="512231"/>
                  </a:lnTo>
                  <a:lnTo>
                    <a:pt x="176855" y="477573"/>
                  </a:lnTo>
                  <a:lnTo>
                    <a:pt x="158834" y="444358"/>
                  </a:lnTo>
                  <a:lnTo>
                    <a:pt x="140906" y="4096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193"/>
            <p:cNvSpPr/>
            <p:nvPr>
              <p:custDataLst>
                <p:tags r:id="rId38"/>
              </p:custDataLst>
            </p:nvPr>
          </p:nvSpPr>
          <p:spPr>
            <a:xfrm>
              <a:off x="7652741" y="4607718"/>
              <a:ext cx="836903" cy="819217"/>
            </a:xfrm>
            <a:custGeom>
              <a:avLst/>
              <a:gdLst/>
              <a:ahLst/>
              <a:cxnLst/>
              <a:rect l="0" t="0" r="0" b="0"/>
              <a:pathLst>
                <a:path w="836903" h="819217">
                  <a:moveTo>
                    <a:pt x="0" y="526852"/>
                  </a:moveTo>
                  <a:lnTo>
                    <a:pt x="0" y="526852"/>
                  </a:lnTo>
                  <a:lnTo>
                    <a:pt x="21167" y="558601"/>
                  </a:lnTo>
                  <a:lnTo>
                    <a:pt x="37924" y="583737"/>
                  </a:lnTo>
                  <a:lnTo>
                    <a:pt x="57032" y="611407"/>
                  </a:lnTo>
                  <a:lnTo>
                    <a:pt x="77709" y="640770"/>
                  </a:lnTo>
                  <a:lnTo>
                    <a:pt x="99432" y="671258"/>
                  </a:lnTo>
                  <a:lnTo>
                    <a:pt x="119866" y="701504"/>
                  </a:lnTo>
                  <a:lnTo>
                    <a:pt x="139442" y="731592"/>
                  </a:lnTo>
                  <a:lnTo>
                    <a:pt x="158447" y="761572"/>
                  </a:lnTo>
                  <a:lnTo>
                    <a:pt x="179562" y="797529"/>
                  </a:lnTo>
                  <a:lnTo>
                    <a:pt x="188803" y="818058"/>
                  </a:lnTo>
                  <a:lnTo>
                    <a:pt x="188377" y="819216"/>
                  </a:lnTo>
                  <a:lnTo>
                    <a:pt x="187101" y="818005"/>
                  </a:lnTo>
                  <a:lnTo>
                    <a:pt x="164221" y="775684"/>
                  </a:lnTo>
                  <a:lnTo>
                    <a:pt x="141263" y="736069"/>
                  </a:lnTo>
                  <a:lnTo>
                    <a:pt x="116601" y="691920"/>
                  </a:lnTo>
                  <a:lnTo>
                    <a:pt x="102755" y="658756"/>
                  </a:lnTo>
                  <a:lnTo>
                    <a:pt x="95278" y="626817"/>
                  </a:lnTo>
                  <a:lnTo>
                    <a:pt x="91070" y="583591"/>
                  </a:lnTo>
                  <a:lnTo>
                    <a:pt x="92069" y="560007"/>
                  </a:lnTo>
                  <a:lnTo>
                    <a:pt x="109519" y="522129"/>
                  </a:lnTo>
                  <a:lnTo>
                    <a:pt x="114685" y="517750"/>
                  </a:lnTo>
                  <a:lnTo>
                    <a:pt x="128362" y="512885"/>
                  </a:lnTo>
                  <a:lnTo>
                    <a:pt x="152797" y="510146"/>
                  </a:lnTo>
                  <a:lnTo>
                    <a:pt x="183630" y="518816"/>
                  </a:lnTo>
                  <a:lnTo>
                    <a:pt x="224457" y="539523"/>
                  </a:lnTo>
                  <a:lnTo>
                    <a:pt x="263070" y="557836"/>
                  </a:lnTo>
                  <a:lnTo>
                    <a:pt x="301080" y="581673"/>
                  </a:lnTo>
                  <a:lnTo>
                    <a:pt x="341335" y="606595"/>
                  </a:lnTo>
                  <a:lnTo>
                    <a:pt x="382610" y="630651"/>
                  </a:lnTo>
                  <a:lnTo>
                    <a:pt x="407715" y="639298"/>
                  </a:lnTo>
                  <a:lnTo>
                    <a:pt x="421317" y="640328"/>
                  </a:lnTo>
                  <a:lnTo>
                    <a:pt x="433975" y="637479"/>
                  </a:lnTo>
                  <a:lnTo>
                    <a:pt x="443571" y="630259"/>
                  </a:lnTo>
                  <a:lnTo>
                    <a:pt x="457816" y="609455"/>
                  </a:lnTo>
                  <a:lnTo>
                    <a:pt x="463054" y="572971"/>
                  </a:lnTo>
                  <a:lnTo>
                    <a:pt x="461978" y="543163"/>
                  </a:lnTo>
                  <a:lnTo>
                    <a:pt x="450965" y="504785"/>
                  </a:lnTo>
                  <a:lnTo>
                    <a:pt x="439987" y="466846"/>
                  </a:lnTo>
                  <a:lnTo>
                    <a:pt x="424606" y="425618"/>
                  </a:lnTo>
                  <a:lnTo>
                    <a:pt x="406488" y="387826"/>
                  </a:lnTo>
                  <a:lnTo>
                    <a:pt x="383702" y="352486"/>
                  </a:lnTo>
                  <a:lnTo>
                    <a:pt x="358338" y="314272"/>
                  </a:lnTo>
                  <a:lnTo>
                    <a:pt x="326731" y="301601"/>
                  </a:lnTo>
                  <a:lnTo>
                    <a:pt x="322000" y="301277"/>
                  </a:lnTo>
                  <a:lnTo>
                    <a:pt x="318847" y="302056"/>
                  </a:lnTo>
                  <a:lnTo>
                    <a:pt x="317737" y="306542"/>
                  </a:lnTo>
                  <a:lnTo>
                    <a:pt x="323084" y="342259"/>
                  </a:lnTo>
                  <a:lnTo>
                    <a:pt x="330124" y="364444"/>
                  </a:lnTo>
                  <a:lnTo>
                    <a:pt x="350823" y="399246"/>
                  </a:lnTo>
                  <a:lnTo>
                    <a:pt x="375807" y="433701"/>
                  </a:lnTo>
                  <a:lnTo>
                    <a:pt x="410916" y="472513"/>
                  </a:lnTo>
                  <a:lnTo>
                    <a:pt x="428694" y="488810"/>
                  </a:lnTo>
                  <a:lnTo>
                    <a:pt x="446514" y="499361"/>
                  </a:lnTo>
                  <a:lnTo>
                    <a:pt x="461713" y="502067"/>
                  </a:lnTo>
                  <a:lnTo>
                    <a:pt x="468544" y="501398"/>
                  </a:lnTo>
                  <a:lnTo>
                    <a:pt x="511340" y="472017"/>
                  </a:lnTo>
                  <a:lnTo>
                    <a:pt x="544304" y="435087"/>
                  </a:lnTo>
                  <a:lnTo>
                    <a:pt x="561898" y="394270"/>
                  </a:lnTo>
                  <a:lnTo>
                    <a:pt x="573396" y="350756"/>
                  </a:lnTo>
                  <a:lnTo>
                    <a:pt x="581011" y="307308"/>
                  </a:lnTo>
                  <a:lnTo>
                    <a:pt x="582801" y="280278"/>
                  </a:lnTo>
                  <a:lnTo>
                    <a:pt x="584988" y="246384"/>
                  </a:lnTo>
                  <a:lnTo>
                    <a:pt x="585453" y="217834"/>
                  </a:lnTo>
                  <a:lnTo>
                    <a:pt x="584771" y="192848"/>
                  </a:lnTo>
                  <a:lnTo>
                    <a:pt x="580375" y="150202"/>
                  </a:lnTo>
                  <a:lnTo>
                    <a:pt x="571807" y="114712"/>
                  </a:lnTo>
                  <a:lnTo>
                    <a:pt x="558738" y="82403"/>
                  </a:lnTo>
                  <a:lnTo>
                    <a:pt x="543008" y="54483"/>
                  </a:lnTo>
                  <a:lnTo>
                    <a:pt x="509438" y="18317"/>
                  </a:lnTo>
                  <a:lnTo>
                    <a:pt x="501254" y="52459"/>
                  </a:lnTo>
                  <a:lnTo>
                    <a:pt x="494903" y="79622"/>
                  </a:lnTo>
                  <a:lnTo>
                    <a:pt x="490494" y="123031"/>
                  </a:lnTo>
                  <a:lnTo>
                    <a:pt x="493826" y="158860"/>
                  </a:lnTo>
                  <a:lnTo>
                    <a:pt x="509459" y="201962"/>
                  </a:lnTo>
                  <a:lnTo>
                    <a:pt x="516808" y="220440"/>
                  </a:lnTo>
                  <a:lnTo>
                    <a:pt x="554468" y="261684"/>
                  </a:lnTo>
                  <a:lnTo>
                    <a:pt x="583958" y="293519"/>
                  </a:lnTo>
                  <a:lnTo>
                    <a:pt x="627307" y="334182"/>
                  </a:lnTo>
                  <a:lnTo>
                    <a:pt x="659804" y="357877"/>
                  </a:lnTo>
                  <a:lnTo>
                    <a:pt x="687476" y="371716"/>
                  </a:lnTo>
                  <a:lnTo>
                    <a:pt x="713003" y="375883"/>
                  </a:lnTo>
                  <a:lnTo>
                    <a:pt x="725368" y="375604"/>
                  </a:lnTo>
                  <a:lnTo>
                    <a:pt x="749688" y="364711"/>
                  </a:lnTo>
                  <a:lnTo>
                    <a:pt x="792899" y="325381"/>
                  </a:lnTo>
                  <a:lnTo>
                    <a:pt x="816245" y="286357"/>
                  </a:lnTo>
                  <a:lnTo>
                    <a:pt x="826789" y="252617"/>
                  </a:lnTo>
                  <a:lnTo>
                    <a:pt x="833791" y="214470"/>
                  </a:lnTo>
                  <a:lnTo>
                    <a:pt x="836902" y="174364"/>
                  </a:lnTo>
                  <a:lnTo>
                    <a:pt x="835639" y="133389"/>
                  </a:lnTo>
                  <a:lnTo>
                    <a:pt x="831771" y="91034"/>
                  </a:lnTo>
                  <a:lnTo>
                    <a:pt x="829350" y="68628"/>
                  </a:lnTo>
                  <a:lnTo>
                    <a:pt x="825006" y="30501"/>
                  </a:lnTo>
                  <a:lnTo>
                    <a:pt x="82153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SMARTInkShape-194"/>
            <p:cNvSpPr/>
            <p:nvPr>
              <p:custDataLst>
                <p:tags r:id="rId39"/>
              </p:custDataLst>
            </p:nvPr>
          </p:nvSpPr>
          <p:spPr>
            <a:xfrm>
              <a:off x="8313538" y="4277320"/>
              <a:ext cx="223952" cy="348259"/>
            </a:xfrm>
            <a:custGeom>
              <a:avLst/>
              <a:gdLst/>
              <a:ahLst/>
              <a:cxnLst/>
              <a:rect l="0" t="0" r="0" b="0"/>
              <a:pathLst>
                <a:path w="223952" h="348259">
                  <a:moveTo>
                    <a:pt x="0" y="0"/>
                  </a:moveTo>
                  <a:lnTo>
                    <a:pt x="0" y="0"/>
                  </a:lnTo>
                  <a:lnTo>
                    <a:pt x="14223" y="37924"/>
                  </a:lnTo>
                  <a:lnTo>
                    <a:pt x="29141" y="72418"/>
                  </a:lnTo>
                  <a:lnTo>
                    <a:pt x="44702" y="106600"/>
                  </a:lnTo>
                  <a:lnTo>
                    <a:pt x="58233" y="138328"/>
                  </a:lnTo>
                  <a:lnTo>
                    <a:pt x="76151" y="168966"/>
                  </a:lnTo>
                  <a:lnTo>
                    <a:pt x="96353" y="199120"/>
                  </a:lnTo>
                  <a:lnTo>
                    <a:pt x="125453" y="242994"/>
                  </a:lnTo>
                  <a:lnTo>
                    <a:pt x="157777" y="279586"/>
                  </a:lnTo>
                  <a:lnTo>
                    <a:pt x="200253" y="317288"/>
                  </a:lnTo>
                  <a:lnTo>
                    <a:pt x="222818" y="334938"/>
                  </a:lnTo>
                  <a:lnTo>
                    <a:pt x="223951" y="338386"/>
                  </a:lnTo>
                  <a:lnTo>
                    <a:pt x="223242" y="34825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SMARTInkShape-195"/>
            <p:cNvSpPr/>
            <p:nvPr>
              <p:custDataLst>
                <p:tags r:id="rId40"/>
              </p:custDataLst>
            </p:nvPr>
          </p:nvSpPr>
          <p:spPr>
            <a:xfrm>
              <a:off x="8367116" y="4393406"/>
              <a:ext cx="133947" cy="241102"/>
            </a:xfrm>
            <a:custGeom>
              <a:avLst/>
              <a:gdLst/>
              <a:ahLst/>
              <a:cxnLst/>
              <a:rect l="0" t="0" r="0" b="0"/>
              <a:pathLst>
                <a:path w="133947" h="241102">
                  <a:moveTo>
                    <a:pt x="0" y="241101"/>
                  </a:moveTo>
                  <a:lnTo>
                    <a:pt x="0" y="241101"/>
                  </a:lnTo>
                  <a:lnTo>
                    <a:pt x="23703" y="203177"/>
                  </a:lnTo>
                  <a:lnTo>
                    <a:pt x="43277" y="171330"/>
                  </a:lnTo>
                  <a:lnTo>
                    <a:pt x="61899" y="139646"/>
                  </a:lnTo>
                  <a:lnTo>
                    <a:pt x="80096" y="105721"/>
                  </a:lnTo>
                  <a:lnTo>
                    <a:pt x="100752" y="65508"/>
                  </a:lnTo>
                  <a:lnTo>
                    <a:pt x="119193" y="29114"/>
                  </a:lnTo>
                  <a:lnTo>
                    <a:pt x="13394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SMARTInkShape-196"/>
          <p:cNvSpPr/>
          <p:nvPr>
            <p:custDataLst>
              <p:tags r:id="rId5"/>
            </p:custDataLst>
          </p:nvPr>
        </p:nvSpPr>
        <p:spPr>
          <a:xfrm>
            <a:off x="3482578" y="4628647"/>
            <a:ext cx="2396621" cy="1461400"/>
          </a:xfrm>
          <a:custGeom>
            <a:avLst/>
            <a:gdLst/>
            <a:ahLst/>
            <a:cxnLst/>
            <a:rect l="0" t="0" r="0" b="0"/>
            <a:pathLst>
              <a:path w="2396621" h="1461400">
                <a:moveTo>
                  <a:pt x="0" y="139806"/>
                </a:moveTo>
                <a:lnTo>
                  <a:pt x="0" y="139806"/>
                </a:lnTo>
                <a:lnTo>
                  <a:pt x="31750" y="121285"/>
                </a:lnTo>
                <a:lnTo>
                  <a:pt x="56885" y="106622"/>
                </a:lnTo>
                <a:lnTo>
                  <a:pt x="86541" y="91887"/>
                </a:lnTo>
                <a:lnTo>
                  <a:pt x="119210" y="77103"/>
                </a:lnTo>
                <a:lnTo>
                  <a:pt x="153886" y="62285"/>
                </a:lnTo>
                <a:lnTo>
                  <a:pt x="193873" y="49430"/>
                </a:lnTo>
                <a:lnTo>
                  <a:pt x="237397" y="37884"/>
                </a:lnTo>
                <a:lnTo>
                  <a:pt x="283280" y="27210"/>
                </a:lnTo>
                <a:lnTo>
                  <a:pt x="333713" y="19101"/>
                </a:lnTo>
                <a:lnTo>
                  <a:pt x="387178" y="12703"/>
                </a:lnTo>
                <a:lnTo>
                  <a:pt x="442665" y="7446"/>
                </a:lnTo>
                <a:lnTo>
                  <a:pt x="502477" y="3941"/>
                </a:lnTo>
                <a:lnTo>
                  <a:pt x="565172" y="1604"/>
                </a:lnTo>
                <a:lnTo>
                  <a:pt x="629790" y="46"/>
                </a:lnTo>
                <a:lnTo>
                  <a:pt x="684773" y="0"/>
                </a:lnTo>
                <a:lnTo>
                  <a:pt x="733336" y="961"/>
                </a:lnTo>
                <a:lnTo>
                  <a:pt x="777617" y="2594"/>
                </a:lnTo>
                <a:lnTo>
                  <a:pt x="819044" y="3683"/>
                </a:lnTo>
                <a:lnTo>
                  <a:pt x="858568" y="4409"/>
                </a:lnTo>
                <a:lnTo>
                  <a:pt x="896823" y="4893"/>
                </a:lnTo>
                <a:lnTo>
                  <a:pt x="936219" y="8192"/>
                </a:lnTo>
                <a:lnTo>
                  <a:pt x="976372" y="13368"/>
                </a:lnTo>
                <a:lnTo>
                  <a:pt x="1017031" y="19795"/>
                </a:lnTo>
                <a:lnTo>
                  <a:pt x="1057038" y="26064"/>
                </a:lnTo>
                <a:lnTo>
                  <a:pt x="1096605" y="32228"/>
                </a:lnTo>
                <a:lnTo>
                  <a:pt x="1135883" y="38322"/>
                </a:lnTo>
                <a:lnTo>
                  <a:pt x="1176950" y="43376"/>
                </a:lnTo>
                <a:lnTo>
                  <a:pt x="1219211" y="47738"/>
                </a:lnTo>
                <a:lnTo>
                  <a:pt x="1262269" y="51638"/>
                </a:lnTo>
                <a:lnTo>
                  <a:pt x="1304864" y="57215"/>
                </a:lnTo>
                <a:lnTo>
                  <a:pt x="1347152" y="63910"/>
                </a:lnTo>
                <a:lnTo>
                  <a:pt x="1389234" y="71349"/>
                </a:lnTo>
                <a:lnTo>
                  <a:pt x="1431179" y="80277"/>
                </a:lnTo>
                <a:lnTo>
                  <a:pt x="1473034" y="90198"/>
                </a:lnTo>
                <a:lnTo>
                  <a:pt x="1514827" y="100781"/>
                </a:lnTo>
                <a:lnTo>
                  <a:pt x="1556580" y="110813"/>
                </a:lnTo>
                <a:lnTo>
                  <a:pt x="1598306" y="120477"/>
                </a:lnTo>
                <a:lnTo>
                  <a:pt x="1640013" y="129897"/>
                </a:lnTo>
                <a:lnTo>
                  <a:pt x="1679725" y="140145"/>
                </a:lnTo>
                <a:lnTo>
                  <a:pt x="1718106" y="150946"/>
                </a:lnTo>
                <a:lnTo>
                  <a:pt x="1755600" y="162115"/>
                </a:lnTo>
                <a:lnTo>
                  <a:pt x="1792501" y="173531"/>
                </a:lnTo>
                <a:lnTo>
                  <a:pt x="1829008" y="185109"/>
                </a:lnTo>
                <a:lnTo>
                  <a:pt x="1865253" y="196798"/>
                </a:lnTo>
                <a:lnTo>
                  <a:pt x="1899337" y="208558"/>
                </a:lnTo>
                <a:lnTo>
                  <a:pt x="1931983" y="220367"/>
                </a:lnTo>
                <a:lnTo>
                  <a:pt x="1963668" y="232209"/>
                </a:lnTo>
                <a:lnTo>
                  <a:pt x="1994714" y="243079"/>
                </a:lnTo>
                <a:lnTo>
                  <a:pt x="2025332" y="253303"/>
                </a:lnTo>
                <a:lnTo>
                  <a:pt x="2055667" y="263096"/>
                </a:lnTo>
                <a:lnTo>
                  <a:pt x="2083827" y="273593"/>
                </a:lnTo>
                <a:lnTo>
                  <a:pt x="2110539" y="284560"/>
                </a:lnTo>
                <a:lnTo>
                  <a:pt x="2136284" y="295840"/>
                </a:lnTo>
                <a:lnTo>
                  <a:pt x="2160391" y="306336"/>
                </a:lnTo>
                <a:lnTo>
                  <a:pt x="2183410" y="316310"/>
                </a:lnTo>
                <a:lnTo>
                  <a:pt x="2226514" y="335330"/>
                </a:lnTo>
                <a:lnTo>
                  <a:pt x="2265516" y="353706"/>
                </a:lnTo>
                <a:lnTo>
                  <a:pt x="2297401" y="371794"/>
                </a:lnTo>
                <a:lnTo>
                  <a:pt x="2335018" y="396066"/>
                </a:lnTo>
                <a:lnTo>
                  <a:pt x="2362371" y="418472"/>
                </a:lnTo>
                <a:lnTo>
                  <a:pt x="2375505" y="436298"/>
                </a:lnTo>
                <a:lnTo>
                  <a:pt x="2392022" y="480080"/>
                </a:lnTo>
                <a:lnTo>
                  <a:pt x="2396620" y="503367"/>
                </a:lnTo>
                <a:lnTo>
                  <a:pt x="2393631" y="539782"/>
                </a:lnTo>
                <a:lnTo>
                  <a:pt x="2386461" y="582542"/>
                </a:lnTo>
                <a:lnTo>
                  <a:pt x="2380920" y="615382"/>
                </a:lnTo>
                <a:lnTo>
                  <a:pt x="2369859" y="649821"/>
                </a:lnTo>
                <a:lnTo>
                  <a:pt x="2356013" y="684971"/>
                </a:lnTo>
                <a:lnTo>
                  <a:pt x="2343244" y="720437"/>
                </a:lnTo>
                <a:lnTo>
                  <a:pt x="2328309" y="758690"/>
                </a:lnTo>
                <a:lnTo>
                  <a:pt x="2311749" y="798841"/>
                </a:lnTo>
                <a:lnTo>
                  <a:pt x="2294467" y="839838"/>
                </a:lnTo>
                <a:lnTo>
                  <a:pt x="2274218" y="881210"/>
                </a:lnTo>
                <a:lnTo>
                  <a:pt x="2252982" y="921756"/>
                </a:lnTo>
                <a:lnTo>
                  <a:pt x="2233622" y="959621"/>
                </a:lnTo>
                <a:lnTo>
                  <a:pt x="2209804" y="998939"/>
                </a:lnTo>
                <a:lnTo>
                  <a:pt x="2182681" y="1038573"/>
                </a:lnTo>
                <a:lnTo>
                  <a:pt x="2154091" y="1076032"/>
                </a:lnTo>
                <a:lnTo>
                  <a:pt x="2124847" y="1109878"/>
                </a:lnTo>
                <a:lnTo>
                  <a:pt x="2095314" y="1143441"/>
                </a:lnTo>
                <a:lnTo>
                  <a:pt x="2065652" y="1181510"/>
                </a:lnTo>
                <a:lnTo>
                  <a:pt x="2038578" y="1218934"/>
                </a:lnTo>
                <a:lnTo>
                  <a:pt x="2013315" y="1254418"/>
                </a:lnTo>
                <a:lnTo>
                  <a:pt x="1988859" y="1286726"/>
                </a:lnTo>
                <a:lnTo>
                  <a:pt x="1964760" y="1317621"/>
                </a:lnTo>
                <a:lnTo>
                  <a:pt x="1934867" y="1349873"/>
                </a:lnTo>
                <a:lnTo>
                  <a:pt x="1913005" y="1368197"/>
                </a:lnTo>
                <a:lnTo>
                  <a:pt x="1869201" y="1400131"/>
                </a:lnTo>
                <a:lnTo>
                  <a:pt x="1839811" y="1414327"/>
                </a:lnTo>
                <a:lnTo>
                  <a:pt x="1816827" y="1417989"/>
                </a:lnTo>
                <a:lnTo>
                  <a:pt x="1777818" y="1416995"/>
                </a:lnTo>
                <a:lnTo>
                  <a:pt x="1748578" y="1409671"/>
                </a:lnTo>
                <a:lnTo>
                  <a:pt x="1704512" y="1392840"/>
                </a:lnTo>
                <a:lnTo>
                  <a:pt x="1660782" y="1378043"/>
                </a:lnTo>
                <a:lnTo>
                  <a:pt x="1618047" y="1372284"/>
                </a:lnTo>
                <a:lnTo>
                  <a:pt x="1583174" y="1365321"/>
                </a:lnTo>
                <a:lnTo>
                  <a:pt x="1546715" y="1357966"/>
                </a:lnTo>
                <a:lnTo>
                  <a:pt x="1503941" y="1355346"/>
                </a:lnTo>
                <a:lnTo>
                  <a:pt x="1471097" y="1354735"/>
                </a:lnTo>
                <a:lnTo>
                  <a:pt x="1431365" y="1357107"/>
                </a:lnTo>
                <a:lnTo>
                  <a:pt x="1409658" y="1359129"/>
                </a:lnTo>
                <a:lnTo>
                  <a:pt x="1386257" y="1361470"/>
                </a:lnTo>
                <a:lnTo>
                  <a:pt x="1361725" y="1364021"/>
                </a:lnTo>
                <a:lnTo>
                  <a:pt x="1336441" y="1366716"/>
                </a:lnTo>
                <a:lnTo>
                  <a:pt x="1307680" y="1370495"/>
                </a:lnTo>
                <a:lnTo>
                  <a:pt x="1276599" y="1375000"/>
                </a:lnTo>
                <a:lnTo>
                  <a:pt x="1243972" y="1379987"/>
                </a:lnTo>
                <a:lnTo>
                  <a:pt x="1206346" y="1387282"/>
                </a:lnTo>
                <a:lnTo>
                  <a:pt x="1165388" y="1396112"/>
                </a:lnTo>
                <a:lnTo>
                  <a:pt x="1122206" y="1405969"/>
                </a:lnTo>
                <a:lnTo>
                  <a:pt x="1077542" y="1416508"/>
                </a:lnTo>
                <a:lnTo>
                  <a:pt x="1031893" y="1427503"/>
                </a:lnTo>
                <a:lnTo>
                  <a:pt x="985585" y="1438802"/>
                </a:lnTo>
                <a:lnTo>
                  <a:pt x="954713" y="1446335"/>
                </a:lnTo>
                <a:lnTo>
                  <a:pt x="892968" y="146139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the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320" y="1567498"/>
            <a:ext cx="8077200" cy="4056062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Q. What are the four methods of closing the sale? Give examples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 </a:t>
            </a:r>
          </a:p>
          <a:p>
            <a:pPr>
              <a:buFont typeface="+mj-lt"/>
              <a:buAutoNum type="arabicPeriod"/>
            </a:pPr>
            <a:r>
              <a:rPr lang="en-US" b="1" dirty="0"/>
              <a:t> 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  </a:t>
            </a:r>
          </a:p>
          <a:p>
            <a:pPr>
              <a:buFont typeface="+mj-lt"/>
              <a:buAutoNum type="arabicPeriod"/>
            </a:pPr>
            <a:r>
              <a:rPr lang="en-US" b="1" dirty="0" smtClean="0"/>
              <a:t> </a:t>
            </a:r>
          </a:p>
          <a:p>
            <a:endParaRPr lang="en-US" b="1" dirty="0" smtClean="0"/>
          </a:p>
          <a:p>
            <a:r>
              <a:rPr lang="en-US" b="1" dirty="0" smtClean="0"/>
              <a:t>What should you do when a failure to close takes place?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974114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882" y="1043566"/>
            <a:ext cx="7313613" cy="868362"/>
          </a:xfrm>
        </p:spPr>
        <p:txBody>
          <a:bodyPr/>
          <a:lstStyle/>
          <a:p>
            <a:r>
              <a:rPr lang="en-US" dirty="0" smtClean="0"/>
              <a:t>Step 5 in the Sales Process: </a:t>
            </a:r>
            <a:r>
              <a:rPr lang="en-US" u="sng" dirty="0" smtClean="0"/>
              <a:t>Closing the Sale</a:t>
            </a:r>
            <a:br>
              <a:rPr lang="en-US" u="sng" dirty="0" smtClean="0"/>
            </a:br>
            <a:r>
              <a:rPr lang="en-US" sz="2400" i="1" dirty="0"/>
              <a:t>Aim: What does it mean to “</a:t>
            </a:r>
            <a:r>
              <a:rPr lang="en-US" sz="2400" i="1" u="sng" dirty="0"/>
              <a:t>close</a:t>
            </a:r>
            <a:r>
              <a:rPr lang="en-US" sz="2400" i="1" dirty="0"/>
              <a:t> a sale?”</a:t>
            </a:r>
            <a:r>
              <a:rPr lang="en-US" sz="4800" i="1" dirty="0"/>
              <a:t/>
            </a:r>
            <a:br>
              <a:rPr lang="en-US" sz="4800" i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4" y="2440276"/>
            <a:ext cx="4509655" cy="4056062"/>
          </a:xfrm>
        </p:spPr>
        <p:txBody>
          <a:bodyPr/>
          <a:lstStyle/>
          <a:p>
            <a:r>
              <a:rPr lang="en-US" sz="2000" b="1" dirty="0" smtClean="0"/>
              <a:t>Do Now:  Read the review from Forever Flawless</a:t>
            </a:r>
          </a:p>
          <a:p>
            <a:r>
              <a:rPr lang="en-US" sz="2000" i="1" dirty="0" smtClean="0"/>
              <a:t>Why was the sale unsuccessful?</a:t>
            </a:r>
          </a:p>
          <a:p>
            <a:r>
              <a:rPr lang="en-US" sz="2000" i="1" dirty="0" smtClean="0"/>
              <a:t>Will Mallory ever return to the store?</a:t>
            </a:r>
          </a:p>
          <a:p>
            <a:r>
              <a:rPr lang="en-US" sz="2000" i="1" dirty="0" smtClean="0"/>
              <a:t>How could the sales person handled this more effectively</a:t>
            </a:r>
          </a:p>
          <a:p>
            <a:pPr marL="0" indent="0">
              <a:buNone/>
            </a:pPr>
            <a:endParaRPr lang="en-US" sz="2000" i="1" dirty="0">
              <a:hlinkClick r:id="rId2"/>
            </a:endParaRPr>
          </a:p>
          <a:p>
            <a:pPr marL="0" indent="0">
              <a:buNone/>
            </a:pP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</a:t>
            </a:r>
            <a:r>
              <a:rPr lang="en-US" sz="1400" dirty="0" smtClean="0">
                <a:hlinkClick r:id="rId2"/>
              </a:rPr>
              <a:t>www.yelp.com/biz/forever-flawless-natick</a:t>
            </a:r>
            <a:r>
              <a:rPr lang="en-US" sz="1400" dirty="0" smtClean="0"/>
              <a:t> </a:t>
            </a:r>
          </a:p>
          <a:p>
            <a:endParaRPr lang="en-US" sz="2000" i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593" y="2078615"/>
            <a:ext cx="4772407" cy="4779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3958936" y="6615684"/>
            <a:ext cx="2204536" cy="24231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3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073" y="326592"/>
            <a:ext cx="8229600" cy="868362"/>
          </a:xfrm>
        </p:spPr>
        <p:txBody>
          <a:bodyPr/>
          <a:lstStyle/>
          <a:p>
            <a:r>
              <a:rPr lang="en-US" sz="4800" i="1" dirty="0"/>
              <a:t>General Rules for Closing the Sale</a:t>
            </a:r>
            <a:r>
              <a:rPr lang="en-US" sz="4800" dirty="0"/>
              <a:t/>
            </a:r>
            <a:br>
              <a:rPr lang="en-US" sz="4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327" y="862445"/>
            <a:ext cx="7313613" cy="5458691"/>
          </a:xfrm>
        </p:spPr>
        <p:txBody>
          <a:bodyPr>
            <a:normAutofit fontScale="32500" lnSpcReduction="20000"/>
          </a:bodyPr>
          <a:lstStyle/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200" dirty="0" smtClean="0"/>
              <a:t>Help </a:t>
            </a:r>
            <a:r>
              <a:rPr lang="en-US" sz="7200" dirty="0"/>
              <a:t>Customers Make a Decision </a:t>
            </a:r>
            <a:endParaRPr lang="en-US" sz="7200" dirty="0" smtClean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200" dirty="0" smtClean="0"/>
              <a:t>Create an Ownership Mentality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200" dirty="0" smtClean="0"/>
              <a:t>Do </a:t>
            </a:r>
            <a:r>
              <a:rPr lang="en-US" sz="7200" dirty="0"/>
              <a:t>Not Talk Too Much and Do Not Rush </a:t>
            </a:r>
            <a:endParaRPr lang="en-US" sz="7200" dirty="0" smtClean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7200" i="1" u="sng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7200" i="1" dirty="0" smtClean="0"/>
              <a:t>Specialized </a:t>
            </a:r>
            <a:r>
              <a:rPr lang="en-US" sz="7200" i="1" dirty="0"/>
              <a:t>Methods for Closing a Sale</a:t>
            </a:r>
            <a:endParaRPr lang="en-US" sz="72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Which </a:t>
            </a:r>
            <a:r>
              <a:rPr lang="en-US" sz="7200" dirty="0" smtClean="0"/>
              <a:t>Close</a:t>
            </a:r>
            <a:endParaRPr lang="en-US" sz="7200" dirty="0"/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Standing-room-only-close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Direct Close </a:t>
            </a: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en-US" sz="7200" dirty="0"/>
              <a:t>Service Close  </a:t>
            </a:r>
          </a:p>
          <a:p>
            <a:pPr marL="0" indent="0">
              <a:buNone/>
            </a:pPr>
            <a:r>
              <a:rPr lang="en-US" sz="7200" i="1" dirty="0"/>
              <a:t>Failure to Close the Sale</a:t>
            </a:r>
            <a:endParaRPr lang="en-US" sz="7200" dirty="0"/>
          </a:p>
          <a:p>
            <a:pPr lvl="0">
              <a:spcBef>
                <a:spcPts val="0"/>
              </a:spcBef>
            </a:pPr>
            <a:r>
              <a:rPr lang="en-US" sz="7200" dirty="0"/>
              <a:t>Retail=invite the customer back to shop again</a:t>
            </a:r>
          </a:p>
          <a:p>
            <a:pPr lvl="0">
              <a:spcBef>
                <a:spcPts val="0"/>
              </a:spcBef>
            </a:pPr>
            <a:r>
              <a:rPr lang="en-US" sz="7200" dirty="0"/>
              <a:t>B2B=ask if you can call again</a:t>
            </a:r>
          </a:p>
          <a:p>
            <a:pPr lvl="0">
              <a:spcBef>
                <a:spcPts val="0"/>
              </a:spcBef>
            </a:pPr>
            <a:r>
              <a:rPr lang="en-US" sz="7200" dirty="0"/>
              <a:t>Get Feedback</a:t>
            </a:r>
          </a:p>
          <a:p>
            <a:pPr lvl="0">
              <a:spcBef>
                <a:spcPts val="0"/>
              </a:spcBef>
            </a:pPr>
            <a:r>
              <a:rPr lang="en-US" sz="7200" dirty="0"/>
              <a:t>Maintain a Positive Attitude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6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 smtClean="0"/>
              <a:t>8. </a:t>
            </a:r>
            <a:r>
              <a:rPr lang="en-US" b="1" dirty="0" smtClean="0"/>
              <a:t>	</a:t>
            </a:r>
            <a:r>
              <a:rPr lang="en-US" b="1" u="sng" dirty="0" smtClean="0"/>
              <a:t>Trading </a:t>
            </a:r>
            <a:r>
              <a:rPr lang="en-US" b="1" u="sng" dirty="0"/>
              <a:t>up- </a:t>
            </a:r>
            <a:r>
              <a:rPr lang="en-US" dirty="0"/>
              <a:t>technique of showing products of </a:t>
            </a:r>
            <a:r>
              <a:rPr lang="en-US" dirty="0" smtClean="0"/>
              <a:t>	better </a:t>
            </a:r>
            <a:r>
              <a:rPr lang="en-US" dirty="0"/>
              <a:t>quality or with more features than the </a:t>
            </a:r>
            <a:r>
              <a:rPr lang="en-US" dirty="0" smtClean="0"/>
              <a:t>	customer </a:t>
            </a:r>
            <a:r>
              <a:rPr lang="en-US" dirty="0"/>
              <a:t>requested</a:t>
            </a:r>
          </a:p>
          <a:p>
            <a:pPr marL="0" lvl="0" indent="0">
              <a:buNone/>
            </a:pPr>
            <a:r>
              <a:rPr lang="en-US" dirty="0" smtClean="0"/>
              <a:t>9.	</a:t>
            </a:r>
            <a:r>
              <a:rPr lang="en-US" b="1" u="sng" dirty="0" smtClean="0"/>
              <a:t>Paraphrasing- </a:t>
            </a:r>
            <a:r>
              <a:rPr lang="en-US" dirty="0"/>
              <a:t>restating what someone said in </a:t>
            </a:r>
            <a:r>
              <a:rPr lang="en-US" dirty="0" smtClean="0"/>
              <a:t>	different </a:t>
            </a:r>
            <a:r>
              <a:rPr lang="en-US" dirty="0"/>
              <a:t>words; one of the sales techniques to </a:t>
            </a:r>
            <a:r>
              <a:rPr lang="en-US" dirty="0" smtClean="0"/>
              <a:t>	determine </a:t>
            </a:r>
            <a:r>
              <a:rPr lang="en-US" dirty="0"/>
              <a:t>customer needs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10. </a:t>
            </a:r>
            <a:r>
              <a:rPr lang="en-US" b="1" dirty="0" smtClean="0"/>
              <a:t>	</a:t>
            </a:r>
            <a:r>
              <a:rPr lang="en-US" b="1" u="sng" dirty="0" smtClean="0"/>
              <a:t>Empathy- </a:t>
            </a:r>
            <a:r>
              <a:rPr lang="en-US" dirty="0"/>
              <a:t>awareness of another’s feelings and the </a:t>
            </a:r>
            <a:r>
              <a:rPr lang="en-US" dirty="0" smtClean="0"/>
              <a:t>	ability </a:t>
            </a:r>
            <a:r>
              <a:rPr lang="en-US" dirty="0"/>
              <a:t>to understand those feelings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1655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Name a good worth over $50.</a:t>
            </a:r>
          </a:p>
          <a:p>
            <a:pPr lvl="1"/>
            <a:r>
              <a:rPr lang="en-US" sz="2600" dirty="0"/>
              <a:t> </a:t>
            </a:r>
            <a:r>
              <a:rPr lang="en-US" sz="2600" dirty="0" smtClean="0"/>
              <a:t>  </a:t>
            </a:r>
          </a:p>
          <a:p>
            <a:pPr lvl="1"/>
            <a:r>
              <a:rPr lang="en-US" sz="2600" dirty="0" smtClean="0"/>
              <a:t> </a:t>
            </a:r>
          </a:p>
          <a:p>
            <a:pPr marL="457200" lvl="1" indent="0">
              <a:buNone/>
            </a:pPr>
            <a:endParaRPr lang="en-US" sz="2600" dirty="0" smtClean="0"/>
          </a:p>
          <a:p>
            <a:pPr lvl="1"/>
            <a:r>
              <a:rPr lang="en-US" sz="2600" dirty="0" smtClean="0"/>
              <a:t>How can it be made better?</a:t>
            </a:r>
          </a:p>
          <a:p>
            <a:pPr lvl="2"/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smtClean="0"/>
              <a:t> </a:t>
            </a:r>
            <a:endParaRPr lang="en-US" sz="2400" dirty="0" smtClean="0"/>
          </a:p>
          <a:p>
            <a:pPr marL="457200" lvl="1" indent="0">
              <a:buNone/>
            </a:pPr>
            <a:endParaRPr lang="en-US" sz="2600" dirty="0" smtClean="0"/>
          </a:p>
          <a:p>
            <a:pPr lvl="1"/>
            <a:endParaRPr lang="en-US" sz="2600" dirty="0" smtClean="0"/>
          </a:p>
          <a:p>
            <a:pPr lvl="1"/>
            <a:endParaRPr lang="en-US" sz="2600" dirty="0"/>
          </a:p>
        </p:txBody>
      </p:sp>
      <p:sp>
        <p:nvSpPr>
          <p:cNvPr id="4" name="SMARTInkShape-114"/>
          <p:cNvSpPr/>
          <p:nvPr>
            <p:custDataLst>
              <p:tags r:id="rId1"/>
            </p:custDataLst>
          </p:nvPr>
        </p:nvSpPr>
        <p:spPr>
          <a:xfrm>
            <a:off x="6018609" y="357187"/>
            <a:ext cx="53576" cy="1779383"/>
          </a:xfrm>
          <a:custGeom>
            <a:avLst/>
            <a:gdLst/>
            <a:ahLst/>
            <a:cxnLst/>
            <a:rect l="0" t="0" r="0" b="0"/>
            <a:pathLst>
              <a:path w="53576" h="1779383">
                <a:moveTo>
                  <a:pt x="0" y="0"/>
                </a:moveTo>
                <a:lnTo>
                  <a:pt x="0" y="0"/>
                </a:lnTo>
                <a:lnTo>
                  <a:pt x="4740" y="33184"/>
                </a:lnTo>
                <a:lnTo>
                  <a:pt x="9713" y="65350"/>
                </a:lnTo>
                <a:lnTo>
                  <a:pt x="15231" y="98498"/>
                </a:lnTo>
                <a:lnTo>
                  <a:pt x="20991" y="129767"/>
                </a:lnTo>
                <a:lnTo>
                  <a:pt x="26858" y="168138"/>
                </a:lnTo>
                <a:lnTo>
                  <a:pt x="32774" y="210658"/>
                </a:lnTo>
                <a:lnTo>
                  <a:pt x="38710" y="252707"/>
                </a:lnTo>
                <a:lnTo>
                  <a:pt x="40689" y="275628"/>
                </a:lnTo>
                <a:lnTo>
                  <a:pt x="42009" y="299838"/>
                </a:lnTo>
                <a:lnTo>
                  <a:pt x="42889" y="324908"/>
                </a:lnTo>
                <a:lnTo>
                  <a:pt x="44467" y="351543"/>
                </a:lnTo>
                <a:lnTo>
                  <a:pt x="46513" y="379221"/>
                </a:lnTo>
                <a:lnTo>
                  <a:pt x="48868" y="407596"/>
                </a:lnTo>
                <a:lnTo>
                  <a:pt x="50438" y="436434"/>
                </a:lnTo>
                <a:lnTo>
                  <a:pt x="51485" y="465581"/>
                </a:lnTo>
                <a:lnTo>
                  <a:pt x="52183" y="494934"/>
                </a:lnTo>
                <a:lnTo>
                  <a:pt x="52648" y="525417"/>
                </a:lnTo>
                <a:lnTo>
                  <a:pt x="52958" y="556653"/>
                </a:lnTo>
                <a:lnTo>
                  <a:pt x="53165" y="588391"/>
                </a:lnTo>
                <a:lnTo>
                  <a:pt x="53303" y="621456"/>
                </a:lnTo>
                <a:lnTo>
                  <a:pt x="53394" y="655406"/>
                </a:lnTo>
                <a:lnTo>
                  <a:pt x="53456" y="689945"/>
                </a:lnTo>
                <a:lnTo>
                  <a:pt x="53496" y="725870"/>
                </a:lnTo>
                <a:lnTo>
                  <a:pt x="53524" y="762718"/>
                </a:lnTo>
                <a:lnTo>
                  <a:pt x="53542" y="800182"/>
                </a:lnTo>
                <a:lnTo>
                  <a:pt x="53554" y="837064"/>
                </a:lnTo>
                <a:lnTo>
                  <a:pt x="53562" y="873559"/>
                </a:lnTo>
                <a:lnTo>
                  <a:pt x="53568" y="909795"/>
                </a:lnTo>
                <a:lnTo>
                  <a:pt x="53571" y="947842"/>
                </a:lnTo>
                <a:lnTo>
                  <a:pt x="53574" y="987098"/>
                </a:lnTo>
                <a:lnTo>
                  <a:pt x="53575" y="1027159"/>
                </a:lnTo>
                <a:lnTo>
                  <a:pt x="52584" y="1067757"/>
                </a:lnTo>
                <a:lnTo>
                  <a:pt x="50931" y="1108713"/>
                </a:lnTo>
                <a:lnTo>
                  <a:pt x="48837" y="1149908"/>
                </a:lnTo>
                <a:lnTo>
                  <a:pt x="47441" y="1192254"/>
                </a:lnTo>
                <a:lnTo>
                  <a:pt x="46510" y="1235367"/>
                </a:lnTo>
                <a:lnTo>
                  <a:pt x="45889" y="1278992"/>
                </a:lnTo>
                <a:lnTo>
                  <a:pt x="45476" y="1321967"/>
                </a:lnTo>
                <a:lnTo>
                  <a:pt x="45200" y="1364507"/>
                </a:lnTo>
                <a:lnTo>
                  <a:pt x="45016" y="1406757"/>
                </a:lnTo>
                <a:lnTo>
                  <a:pt x="44893" y="1449807"/>
                </a:lnTo>
                <a:lnTo>
                  <a:pt x="44812" y="1493390"/>
                </a:lnTo>
                <a:lnTo>
                  <a:pt x="44757" y="1537328"/>
                </a:lnTo>
                <a:lnTo>
                  <a:pt x="44721" y="1581503"/>
                </a:lnTo>
                <a:lnTo>
                  <a:pt x="44697" y="1625835"/>
                </a:lnTo>
                <a:lnTo>
                  <a:pt x="44681" y="1670273"/>
                </a:lnTo>
                <a:lnTo>
                  <a:pt x="44671" y="1713789"/>
                </a:lnTo>
                <a:lnTo>
                  <a:pt x="44663" y="1756690"/>
                </a:lnTo>
                <a:lnTo>
                  <a:pt x="44660" y="177938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ARTInkShape-124"/>
          <p:cNvSpPr/>
          <p:nvPr>
            <p:custDataLst>
              <p:tags r:id="rId2"/>
            </p:custDataLst>
          </p:nvPr>
        </p:nvSpPr>
        <p:spPr>
          <a:xfrm>
            <a:off x="8117085" y="919758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MARTInkShape-139"/>
          <p:cNvSpPr/>
          <p:nvPr>
            <p:custDataLst>
              <p:tags r:id="rId3"/>
            </p:custDataLst>
          </p:nvPr>
        </p:nvSpPr>
        <p:spPr>
          <a:xfrm>
            <a:off x="6313289" y="6769944"/>
            <a:ext cx="14339" cy="37456"/>
          </a:xfrm>
          <a:custGeom>
            <a:avLst/>
            <a:gdLst/>
            <a:ahLst/>
            <a:cxnLst/>
            <a:rect l="0" t="0" r="0" b="0"/>
            <a:pathLst>
              <a:path w="14339" h="37456">
                <a:moveTo>
                  <a:pt x="14338" y="0"/>
                </a:moveTo>
                <a:lnTo>
                  <a:pt x="14338" y="0"/>
                </a:lnTo>
                <a:lnTo>
                  <a:pt x="8921" y="18022"/>
                </a:lnTo>
                <a:lnTo>
                  <a:pt x="2643" y="32247"/>
                </a:lnTo>
                <a:lnTo>
                  <a:pt x="1174" y="37455"/>
                </a:lnTo>
                <a:lnTo>
                  <a:pt x="783" y="37454"/>
                </a:lnTo>
                <a:lnTo>
                  <a:pt x="348" y="33816"/>
                </a:lnTo>
                <a:lnTo>
                  <a:pt x="0" y="1661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Shape-225"/>
          <p:cNvSpPr/>
          <p:nvPr>
            <p:custDataLst>
              <p:tags r:id="rId4"/>
            </p:custDataLst>
          </p:nvPr>
        </p:nvSpPr>
        <p:spPr>
          <a:xfrm>
            <a:off x="9117210" y="5634632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0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4036"/>
            <a:ext cx="7313613" cy="868362"/>
          </a:xfrm>
        </p:spPr>
        <p:txBody>
          <a:bodyPr/>
          <a:lstStyle/>
          <a:p>
            <a:r>
              <a:rPr lang="en-US" dirty="0" smtClean="0"/>
              <a:t>Step </a:t>
            </a:r>
            <a:r>
              <a:rPr lang="en-US" smtClean="0"/>
              <a:t>6- Suggestive Selling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/>
              <a:t>goal of selling is to help customers make satisfying buying decisions so that they buy from you again. </a:t>
            </a:r>
            <a:endParaRPr lang="en-US" sz="2800" dirty="0" smtClean="0"/>
          </a:p>
          <a:p>
            <a:r>
              <a:rPr lang="en-US" sz="2800" dirty="0" smtClean="0"/>
              <a:t>You </a:t>
            </a:r>
            <a:r>
              <a:rPr lang="en-US" sz="2800" dirty="0"/>
              <a:t>must create a relationship with your customer so that they will continue to do business with you in the future.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7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Suggestion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/>
              <a:t>S</a:t>
            </a:r>
            <a:r>
              <a:rPr lang="en-US" sz="3200" i="1" dirty="0" smtClean="0"/>
              <a:t>elling </a:t>
            </a:r>
            <a:r>
              <a:rPr lang="en-US" sz="3200" i="1" dirty="0"/>
              <a:t>additional goods or services to the customer. </a:t>
            </a:r>
            <a:endParaRPr lang="en-US" sz="3200" i="1" dirty="0" smtClean="0"/>
          </a:p>
          <a:p>
            <a:endParaRPr lang="en-US" sz="3200" dirty="0"/>
          </a:p>
          <a:p>
            <a:r>
              <a:rPr lang="en-US" sz="3200" dirty="0" smtClean="0"/>
              <a:t>It </a:t>
            </a:r>
            <a:r>
              <a:rPr lang="en-US" sz="3200" dirty="0"/>
              <a:t>involves selling customers other items that will ultimately save time and money or make the original purchase more enjoyable.</a:t>
            </a:r>
          </a:p>
        </p:txBody>
      </p:sp>
    </p:spTree>
    <p:extLst>
      <p:ext uri="{BB962C8B-B14F-4D97-AF65-F5344CB8AC3E}">
        <p14:creationId xmlns:p14="http://schemas.microsoft.com/office/powerpoint/2010/main" val="253361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Suggestion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The </a:t>
            </a:r>
            <a:r>
              <a:rPr lang="en-US" dirty="0"/>
              <a:t>customer will want to do business with you again</a:t>
            </a:r>
          </a:p>
          <a:p>
            <a:pPr lvl="0"/>
            <a:r>
              <a:rPr lang="en-US" dirty="0"/>
              <a:t>Sales will increase</a:t>
            </a:r>
          </a:p>
          <a:p>
            <a:pPr lvl="0"/>
            <a:r>
              <a:rPr lang="en-US" dirty="0"/>
              <a:t>Will be viewed as </a:t>
            </a:r>
            <a:r>
              <a:rPr lang="en-US" dirty="0" smtClean="0"/>
              <a:t>an </a:t>
            </a:r>
            <a:r>
              <a:rPr lang="en-US" dirty="0"/>
              <a:t>effective salesperson</a:t>
            </a:r>
          </a:p>
          <a:p>
            <a:pPr lvl="0"/>
            <a:r>
              <a:rPr lang="en-US" dirty="0"/>
              <a:t>Customer is more pleased with original purchase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Suggestive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r>
              <a:rPr lang="en-US" b="1" i="1" dirty="0" smtClean="0"/>
              <a:t>Use </a:t>
            </a:r>
            <a:r>
              <a:rPr lang="en-US" b="1" i="1" dirty="0"/>
              <a:t>suggestive selling after the customer has made a commitment to buy but before payment is made or the order is written</a:t>
            </a:r>
            <a:r>
              <a:rPr lang="en-US" b="1" i="1" dirty="0" smtClean="0"/>
              <a:t>.</a:t>
            </a:r>
          </a:p>
          <a:p>
            <a:pPr marL="0" lvl="0" indent="0">
              <a:buNone/>
            </a:pPr>
            <a:endParaRPr lang="en-US" b="1" i="1" dirty="0"/>
          </a:p>
          <a:p>
            <a:pPr lvl="0">
              <a:buFont typeface="+mj-lt"/>
              <a:buAutoNum type="arabicPeriod"/>
            </a:pPr>
            <a:r>
              <a:rPr lang="en-US" b="1" i="1" dirty="0"/>
              <a:t>Make your recommendation from the customer’s point of view and give at least one reason for your suggestion.  </a:t>
            </a:r>
            <a:endParaRPr lang="en-US" b="1" i="1" dirty="0" smtClean="0"/>
          </a:p>
          <a:p>
            <a:pPr lvl="1">
              <a:buFont typeface="+mj-lt"/>
              <a:buAutoNum type="arabicPeriod"/>
            </a:pPr>
            <a:r>
              <a:rPr lang="en-US" b="1" i="1" dirty="0" smtClean="0"/>
              <a:t>Ex</a:t>
            </a:r>
            <a:r>
              <a:rPr lang="en-US" b="1" i="1" dirty="0"/>
              <a:t>. “For your child to enjoy this toy immediately you’ll need two AAA batteries.”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21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Suggestive Selling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442" y="1590759"/>
            <a:ext cx="7313613" cy="4056062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i="1" dirty="0" smtClean="0"/>
              <a:t>3. Make </a:t>
            </a:r>
            <a:r>
              <a:rPr lang="en-US" b="1" i="1" dirty="0"/>
              <a:t>the suggestion definite. Instead of saying “Will </a:t>
            </a:r>
            <a:r>
              <a:rPr lang="en-US" b="1" i="1" dirty="0" smtClean="0"/>
              <a:t>	that </a:t>
            </a:r>
            <a:r>
              <a:rPr lang="en-US" b="1" i="1" dirty="0"/>
              <a:t>be all?” </a:t>
            </a:r>
            <a:endParaRPr lang="en-US" b="1" i="1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say </a:t>
            </a:r>
            <a:r>
              <a:rPr lang="en-US" dirty="0"/>
              <a:t>“This oil is recommended by the </a:t>
            </a:r>
            <a:r>
              <a:rPr lang="en-US" dirty="0" smtClean="0"/>
              <a:t>manufacturer </a:t>
            </a:r>
            <a:r>
              <a:rPr lang="en-US" dirty="0"/>
              <a:t>for this engine</a:t>
            </a:r>
            <a:r>
              <a:rPr lang="en-US" dirty="0" smtClean="0"/>
              <a:t>.”</a:t>
            </a:r>
          </a:p>
          <a:p>
            <a:pPr marL="0" lvl="0" indent="0">
              <a:buNone/>
            </a:pPr>
            <a:r>
              <a:rPr lang="en-US" b="1" i="1" dirty="0" smtClean="0"/>
              <a:t>4. Show </a:t>
            </a:r>
            <a:r>
              <a:rPr lang="en-US" b="1" i="1" dirty="0"/>
              <a:t>the item you are suggesting. </a:t>
            </a:r>
            <a:endParaRPr lang="en-US" b="1" i="1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Ex</a:t>
            </a:r>
            <a:r>
              <a:rPr lang="en-US" dirty="0"/>
              <a:t>. “This purse matches your shoes perfectly, doesn’t it</a:t>
            </a:r>
            <a:r>
              <a:rPr lang="en-US" dirty="0" smtClean="0"/>
              <a:t>?”</a:t>
            </a:r>
          </a:p>
          <a:p>
            <a:pPr marL="0" lvl="0" indent="0">
              <a:buNone/>
            </a:pPr>
            <a:r>
              <a:rPr lang="en-US" b="1" i="1" dirty="0" smtClean="0"/>
              <a:t>5. Make </a:t>
            </a:r>
            <a:r>
              <a:rPr lang="en-US" b="1" i="1" dirty="0"/>
              <a:t>the suggestion positive. </a:t>
            </a:r>
            <a:endParaRPr lang="en-US" b="1" i="1" dirty="0" smtClean="0"/>
          </a:p>
          <a:p>
            <a:pPr lvl="0">
              <a:buFont typeface="Arial" pitchFamily="34" charset="0"/>
              <a:buChar char="•"/>
            </a:pPr>
            <a:r>
              <a:rPr lang="en-US" dirty="0" smtClean="0"/>
              <a:t>Ex</a:t>
            </a:r>
            <a:r>
              <a:rPr lang="en-US" dirty="0"/>
              <a:t>. You could say, “Let me show you the matching top to that skirt. It will complete the outfit beautifully.”</a:t>
            </a:r>
          </a:p>
        </p:txBody>
      </p:sp>
    </p:spTree>
    <p:extLst>
      <p:ext uri="{BB962C8B-B14F-4D97-AF65-F5344CB8AC3E}">
        <p14:creationId xmlns:p14="http://schemas.microsoft.com/office/powerpoint/2010/main" val="317055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Suggestive Selling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Suggestive Selling </a:t>
            </a:r>
            <a:r>
              <a:rPr lang="en-US" b="1" dirty="0" smtClean="0"/>
              <a:t>Methods</a:t>
            </a:r>
            <a:endParaRPr lang="en-US" dirty="0"/>
          </a:p>
          <a:p>
            <a:pPr lvl="0"/>
            <a:r>
              <a:rPr lang="en-US" dirty="0"/>
              <a:t>Offering related merchandise (aka cross-selling)</a:t>
            </a:r>
          </a:p>
          <a:p>
            <a:pPr lvl="0"/>
            <a:r>
              <a:rPr lang="en-US" dirty="0"/>
              <a:t>Recommend  larger quantities (aka up selling)</a:t>
            </a:r>
          </a:p>
          <a:p>
            <a:pPr lvl="0"/>
            <a:r>
              <a:rPr lang="en-US" dirty="0"/>
              <a:t>Calling attention to special sales opportunities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2" name="SMARTInkShape-Group59"/>
          <p:cNvGrpSpPr/>
          <p:nvPr/>
        </p:nvGrpSpPr>
        <p:grpSpPr>
          <a:xfrm>
            <a:off x="7055808" y="2973586"/>
            <a:ext cx="1945317" cy="721048"/>
            <a:chOff x="7055808" y="2973586"/>
            <a:chExt cx="1945317" cy="721048"/>
          </a:xfrm>
        </p:grpSpPr>
        <p:sp>
          <p:nvSpPr>
            <p:cNvPr id="4" name="SMARTInkShape-227"/>
            <p:cNvSpPr/>
            <p:nvPr>
              <p:custDataLst>
                <p:tags r:id="rId1"/>
              </p:custDataLst>
            </p:nvPr>
          </p:nvSpPr>
          <p:spPr>
            <a:xfrm>
              <a:off x="7055808" y="3098601"/>
              <a:ext cx="219230" cy="187400"/>
            </a:xfrm>
            <a:custGeom>
              <a:avLst/>
              <a:gdLst/>
              <a:ahLst/>
              <a:cxnLst/>
              <a:rect l="0" t="0" r="0" b="0"/>
              <a:pathLst>
                <a:path w="219230" h="187400">
                  <a:moveTo>
                    <a:pt x="43293" y="0"/>
                  </a:moveTo>
                  <a:lnTo>
                    <a:pt x="43293" y="0"/>
                  </a:lnTo>
                  <a:lnTo>
                    <a:pt x="12609" y="26532"/>
                  </a:lnTo>
                  <a:lnTo>
                    <a:pt x="4851" y="40235"/>
                  </a:lnTo>
                  <a:lnTo>
                    <a:pt x="483" y="59106"/>
                  </a:lnTo>
                  <a:lnTo>
                    <a:pt x="0" y="89397"/>
                  </a:lnTo>
                  <a:lnTo>
                    <a:pt x="13909" y="133877"/>
                  </a:lnTo>
                  <a:lnTo>
                    <a:pt x="19650" y="147475"/>
                  </a:lnTo>
                  <a:lnTo>
                    <a:pt x="28154" y="157487"/>
                  </a:lnTo>
                  <a:lnTo>
                    <a:pt x="56549" y="180335"/>
                  </a:lnTo>
                  <a:lnTo>
                    <a:pt x="86151" y="186104"/>
                  </a:lnTo>
                  <a:lnTo>
                    <a:pt x="130571" y="187399"/>
                  </a:lnTo>
                  <a:lnTo>
                    <a:pt x="143599" y="186476"/>
                  </a:lnTo>
                  <a:lnTo>
                    <a:pt x="174144" y="175088"/>
                  </a:lnTo>
                  <a:lnTo>
                    <a:pt x="203195" y="131930"/>
                  </a:lnTo>
                  <a:lnTo>
                    <a:pt x="215908" y="107110"/>
                  </a:lnTo>
                  <a:lnTo>
                    <a:pt x="219229" y="93576"/>
                  </a:lnTo>
                  <a:lnTo>
                    <a:pt x="218060" y="80947"/>
                  </a:lnTo>
                  <a:lnTo>
                    <a:pt x="209225" y="56669"/>
                  </a:lnTo>
                  <a:lnTo>
                    <a:pt x="196087" y="38729"/>
                  </a:lnTo>
                  <a:lnTo>
                    <a:pt x="179626" y="25587"/>
                  </a:lnTo>
                  <a:lnTo>
                    <a:pt x="157441" y="20149"/>
                  </a:lnTo>
                  <a:lnTo>
                    <a:pt x="132015" y="18538"/>
                  </a:lnTo>
                  <a:lnTo>
                    <a:pt x="114476" y="23453"/>
                  </a:lnTo>
                  <a:lnTo>
                    <a:pt x="90512" y="32085"/>
                  </a:lnTo>
                  <a:lnTo>
                    <a:pt x="83701" y="33296"/>
                  </a:lnTo>
                  <a:lnTo>
                    <a:pt x="70844" y="39934"/>
                  </a:lnTo>
                  <a:lnTo>
                    <a:pt x="55094" y="49536"/>
                  </a:lnTo>
                  <a:lnTo>
                    <a:pt x="51161" y="50884"/>
                  </a:lnTo>
                  <a:lnTo>
                    <a:pt x="48539" y="52774"/>
                  </a:lnTo>
                  <a:lnTo>
                    <a:pt x="43983" y="61030"/>
                  </a:lnTo>
                  <a:lnTo>
                    <a:pt x="44745" y="61523"/>
                  </a:lnTo>
                  <a:lnTo>
                    <a:pt x="48238" y="62070"/>
                  </a:lnTo>
                  <a:lnTo>
                    <a:pt x="49567" y="61224"/>
                  </a:lnTo>
                  <a:lnTo>
                    <a:pt x="50451" y="59668"/>
                  </a:lnTo>
                  <a:lnTo>
                    <a:pt x="52222" y="535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228"/>
            <p:cNvSpPr/>
            <p:nvPr>
              <p:custDataLst>
                <p:tags r:id="rId2"/>
              </p:custDataLst>
            </p:nvPr>
          </p:nvSpPr>
          <p:spPr>
            <a:xfrm>
              <a:off x="7358062" y="3036094"/>
              <a:ext cx="178594" cy="245885"/>
            </a:xfrm>
            <a:custGeom>
              <a:avLst/>
              <a:gdLst/>
              <a:ahLst/>
              <a:cxnLst/>
              <a:rect l="0" t="0" r="0" b="0"/>
              <a:pathLst>
                <a:path w="178594" h="245885">
                  <a:moveTo>
                    <a:pt x="0" y="116085"/>
                  </a:moveTo>
                  <a:lnTo>
                    <a:pt x="0" y="116085"/>
                  </a:lnTo>
                  <a:lnTo>
                    <a:pt x="18410" y="155883"/>
                  </a:lnTo>
                  <a:lnTo>
                    <a:pt x="30427" y="200003"/>
                  </a:lnTo>
                  <a:lnTo>
                    <a:pt x="35022" y="222142"/>
                  </a:lnTo>
                  <a:lnTo>
                    <a:pt x="35706" y="245300"/>
                  </a:lnTo>
                  <a:lnTo>
                    <a:pt x="34719" y="245884"/>
                  </a:lnTo>
                  <a:lnTo>
                    <a:pt x="33067" y="245282"/>
                  </a:lnTo>
                  <a:lnTo>
                    <a:pt x="28588" y="242959"/>
                  </a:lnTo>
                  <a:lnTo>
                    <a:pt x="20487" y="240659"/>
                  </a:lnTo>
                  <a:lnTo>
                    <a:pt x="14728" y="236605"/>
                  </a:lnTo>
                  <a:lnTo>
                    <a:pt x="11508" y="228851"/>
                  </a:lnTo>
                  <a:lnTo>
                    <a:pt x="9269" y="193848"/>
                  </a:lnTo>
                  <a:lnTo>
                    <a:pt x="8997" y="153348"/>
                  </a:lnTo>
                  <a:lnTo>
                    <a:pt x="11596" y="125473"/>
                  </a:lnTo>
                  <a:lnTo>
                    <a:pt x="21363" y="94127"/>
                  </a:lnTo>
                  <a:lnTo>
                    <a:pt x="58859" y="56717"/>
                  </a:lnTo>
                  <a:lnTo>
                    <a:pt x="102880" y="33279"/>
                  </a:lnTo>
                  <a:lnTo>
                    <a:pt x="147473" y="14929"/>
                  </a:lnTo>
                  <a:lnTo>
                    <a:pt x="17859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29"/>
            <p:cNvSpPr/>
            <p:nvPr>
              <p:custDataLst>
                <p:tags r:id="rId3"/>
              </p:custDataLst>
            </p:nvPr>
          </p:nvSpPr>
          <p:spPr>
            <a:xfrm>
              <a:off x="7715249" y="2973586"/>
              <a:ext cx="223243" cy="369727"/>
            </a:xfrm>
            <a:custGeom>
              <a:avLst/>
              <a:gdLst/>
              <a:ahLst/>
              <a:cxnLst/>
              <a:rect l="0" t="0" r="0" b="0"/>
              <a:pathLst>
                <a:path w="223243" h="369727">
                  <a:moveTo>
                    <a:pt x="0" y="0"/>
                  </a:moveTo>
                  <a:lnTo>
                    <a:pt x="0" y="0"/>
                  </a:lnTo>
                  <a:lnTo>
                    <a:pt x="6138" y="40790"/>
                  </a:lnTo>
                  <a:lnTo>
                    <a:pt x="8103" y="77129"/>
                  </a:lnTo>
                  <a:lnTo>
                    <a:pt x="9679" y="113032"/>
                  </a:lnTo>
                  <a:lnTo>
                    <a:pt x="14995" y="148805"/>
                  </a:lnTo>
                  <a:lnTo>
                    <a:pt x="17011" y="184540"/>
                  </a:lnTo>
                  <a:lnTo>
                    <a:pt x="17608" y="219271"/>
                  </a:lnTo>
                  <a:lnTo>
                    <a:pt x="17811" y="258176"/>
                  </a:lnTo>
                  <a:lnTo>
                    <a:pt x="18846" y="301521"/>
                  </a:lnTo>
                  <a:lnTo>
                    <a:pt x="26237" y="329927"/>
                  </a:lnTo>
                  <a:lnTo>
                    <a:pt x="26757" y="338777"/>
                  </a:lnTo>
                  <a:lnTo>
                    <a:pt x="26789" y="301145"/>
                  </a:lnTo>
                  <a:lnTo>
                    <a:pt x="26789" y="258636"/>
                  </a:lnTo>
                  <a:lnTo>
                    <a:pt x="33920" y="225162"/>
                  </a:lnTo>
                  <a:lnTo>
                    <a:pt x="44880" y="206938"/>
                  </a:lnTo>
                  <a:lnTo>
                    <a:pt x="50706" y="201113"/>
                  </a:lnTo>
                  <a:lnTo>
                    <a:pt x="56601" y="198523"/>
                  </a:lnTo>
                  <a:lnTo>
                    <a:pt x="70239" y="197067"/>
                  </a:lnTo>
                  <a:lnTo>
                    <a:pt x="86847" y="201375"/>
                  </a:lnTo>
                  <a:lnTo>
                    <a:pt x="99596" y="208936"/>
                  </a:lnTo>
                  <a:lnTo>
                    <a:pt x="133755" y="240915"/>
                  </a:lnTo>
                  <a:lnTo>
                    <a:pt x="147090" y="270123"/>
                  </a:lnTo>
                  <a:lnTo>
                    <a:pt x="164593" y="308570"/>
                  </a:lnTo>
                  <a:lnTo>
                    <a:pt x="185712" y="348111"/>
                  </a:lnTo>
                  <a:lnTo>
                    <a:pt x="202200" y="367066"/>
                  </a:lnTo>
                  <a:lnTo>
                    <a:pt x="206238" y="369726"/>
                  </a:lnTo>
                  <a:lnTo>
                    <a:pt x="209922" y="369515"/>
                  </a:lnTo>
                  <a:lnTo>
                    <a:pt x="213370" y="367390"/>
                  </a:lnTo>
                  <a:lnTo>
                    <a:pt x="223242" y="3571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230"/>
            <p:cNvSpPr/>
            <p:nvPr>
              <p:custDataLst>
                <p:tags r:id="rId4"/>
              </p:custDataLst>
            </p:nvPr>
          </p:nvSpPr>
          <p:spPr>
            <a:xfrm>
              <a:off x="7956351" y="3196828"/>
              <a:ext cx="89298" cy="142876"/>
            </a:xfrm>
            <a:custGeom>
              <a:avLst/>
              <a:gdLst/>
              <a:ahLst/>
              <a:cxnLst/>
              <a:rect l="0" t="0" r="0" b="0"/>
              <a:pathLst>
                <a:path w="89298" h="142876">
                  <a:moveTo>
                    <a:pt x="0" y="0"/>
                  </a:moveTo>
                  <a:lnTo>
                    <a:pt x="0" y="0"/>
                  </a:lnTo>
                  <a:lnTo>
                    <a:pt x="23702" y="37923"/>
                  </a:lnTo>
                  <a:lnTo>
                    <a:pt x="46648" y="80068"/>
                  </a:lnTo>
                  <a:lnTo>
                    <a:pt x="53510" y="106075"/>
                  </a:lnTo>
                  <a:lnTo>
                    <a:pt x="73425" y="134624"/>
                  </a:lnTo>
                  <a:lnTo>
                    <a:pt x="79927" y="139208"/>
                  </a:lnTo>
                  <a:lnTo>
                    <a:pt x="8929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31"/>
            <p:cNvSpPr/>
            <p:nvPr>
              <p:custDataLst>
                <p:tags r:id="rId5"/>
              </p:custDataLst>
            </p:nvPr>
          </p:nvSpPr>
          <p:spPr>
            <a:xfrm>
              <a:off x="7992070" y="3080742"/>
              <a:ext cx="44649" cy="35720"/>
            </a:xfrm>
            <a:custGeom>
              <a:avLst/>
              <a:gdLst/>
              <a:ahLst/>
              <a:cxnLst/>
              <a:rect l="0" t="0" r="0" b="0"/>
              <a:pathLst>
                <a:path w="44649" h="35720">
                  <a:moveTo>
                    <a:pt x="0" y="0"/>
                  </a:moveTo>
                  <a:lnTo>
                    <a:pt x="0" y="0"/>
                  </a:lnTo>
                  <a:lnTo>
                    <a:pt x="44648" y="357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232"/>
            <p:cNvSpPr/>
            <p:nvPr>
              <p:custDataLst>
                <p:tags r:id="rId6"/>
              </p:custDataLst>
            </p:nvPr>
          </p:nvSpPr>
          <p:spPr>
            <a:xfrm>
              <a:off x="8091234" y="3135435"/>
              <a:ext cx="177575" cy="448124"/>
            </a:xfrm>
            <a:custGeom>
              <a:avLst/>
              <a:gdLst/>
              <a:ahLst/>
              <a:cxnLst/>
              <a:rect l="0" t="0" r="0" b="0"/>
              <a:pathLst>
                <a:path w="177575" h="448124">
                  <a:moveTo>
                    <a:pt x="168726" y="79252"/>
                  </a:moveTo>
                  <a:lnTo>
                    <a:pt x="168726" y="79252"/>
                  </a:lnTo>
                  <a:lnTo>
                    <a:pt x="132518" y="38622"/>
                  </a:lnTo>
                  <a:lnTo>
                    <a:pt x="89288" y="7352"/>
                  </a:lnTo>
                  <a:lnTo>
                    <a:pt x="68681" y="1394"/>
                  </a:lnTo>
                  <a:lnTo>
                    <a:pt x="56131" y="0"/>
                  </a:lnTo>
                  <a:lnTo>
                    <a:pt x="43940" y="4672"/>
                  </a:lnTo>
                  <a:lnTo>
                    <a:pt x="32899" y="13363"/>
                  </a:lnTo>
                  <a:lnTo>
                    <a:pt x="2226" y="56724"/>
                  </a:lnTo>
                  <a:lnTo>
                    <a:pt x="0" y="60009"/>
                  </a:lnTo>
                  <a:lnTo>
                    <a:pt x="4771" y="87236"/>
                  </a:lnTo>
                  <a:lnTo>
                    <a:pt x="13505" y="122488"/>
                  </a:lnTo>
                  <a:lnTo>
                    <a:pt x="24002" y="138155"/>
                  </a:lnTo>
                  <a:lnTo>
                    <a:pt x="35283" y="145119"/>
                  </a:lnTo>
                  <a:lnTo>
                    <a:pt x="41069" y="146976"/>
                  </a:lnTo>
                  <a:lnTo>
                    <a:pt x="52789" y="146394"/>
                  </a:lnTo>
                  <a:lnTo>
                    <a:pt x="76482" y="137935"/>
                  </a:lnTo>
                  <a:lnTo>
                    <a:pt x="94321" y="124862"/>
                  </a:lnTo>
                  <a:lnTo>
                    <a:pt x="125899" y="80935"/>
                  </a:lnTo>
                  <a:lnTo>
                    <a:pt x="132731" y="70737"/>
                  </a:lnTo>
                  <a:lnTo>
                    <a:pt x="137667" y="75186"/>
                  </a:lnTo>
                  <a:lnTo>
                    <a:pt x="140040" y="82736"/>
                  </a:lnTo>
                  <a:lnTo>
                    <a:pt x="144021" y="98144"/>
                  </a:lnTo>
                  <a:lnTo>
                    <a:pt x="157094" y="141272"/>
                  </a:lnTo>
                  <a:lnTo>
                    <a:pt x="164840" y="175240"/>
                  </a:lnTo>
                  <a:lnTo>
                    <a:pt x="168568" y="210439"/>
                  </a:lnTo>
                  <a:lnTo>
                    <a:pt x="174523" y="246004"/>
                  </a:lnTo>
                  <a:lnTo>
                    <a:pt x="176727" y="281678"/>
                  </a:lnTo>
                  <a:lnTo>
                    <a:pt x="177381" y="317383"/>
                  </a:lnTo>
                  <a:lnTo>
                    <a:pt x="177574" y="352106"/>
                  </a:lnTo>
                  <a:lnTo>
                    <a:pt x="174995" y="388362"/>
                  </a:lnTo>
                  <a:lnTo>
                    <a:pt x="166630" y="427209"/>
                  </a:lnTo>
                  <a:lnTo>
                    <a:pt x="164354" y="433262"/>
                  </a:lnTo>
                  <a:lnTo>
                    <a:pt x="156530" y="442635"/>
                  </a:lnTo>
                  <a:lnTo>
                    <a:pt x="151665" y="446523"/>
                  </a:lnTo>
                  <a:lnTo>
                    <a:pt x="146438" y="448123"/>
                  </a:lnTo>
                  <a:lnTo>
                    <a:pt x="135339" y="447254"/>
                  </a:lnTo>
                  <a:lnTo>
                    <a:pt x="113193" y="431707"/>
                  </a:lnTo>
                  <a:lnTo>
                    <a:pt x="75620" y="388979"/>
                  </a:lnTo>
                  <a:lnTo>
                    <a:pt x="70500" y="38286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233"/>
            <p:cNvSpPr/>
            <p:nvPr>
              <p:custDataLst>
                <p:tags r:id="rId7"/>
              </p:custDataLst>
            </p:nvPr>
          </p:nvSpPr>
          <p:spPr>
            <a:xfrm>
              <a:off x="8322468" y="2991445"/>
              <a:ext cx="187524" cy="307282"/>
            </a:xfrm>
            <a:custGeom>
              <a:avLst/>
              <a:gdLst/>
              <a:ahLst/>
              <a:cxnLst/>
              <a:rect l="0" t="0" r="0" b="0"/>
              <a:pathLst>
                <a:path w="187524" h="307282">
                  <a:moveTo>
                    <a:pt x="0" y="0"/>
                  </a:moveTo>
                  <a:lnTo>
                    <a:pt x="0" y="0"/>
                  </a:lnTo>
                  <a:lnTo>
                    <a:pt x="5292" y="26459"/>
                  </a:lnTo>
                  <a:lnTo>
                    <a:pt x="12274" y="66330"/>
                  </a:lnTo>
                  <a:lnTo>
                    <a:pt x="15377" y="100587"/>
                  </a:lnTo>
                  <a:lnTo>
                    <a:pt x="19402" y="132349"/>
                  </a:lnTo>
                  <a:lnTo>
                    <a:pt x="23506" y="163001"/>
                  </a:lnTo>
                  <a:lnTo>
                    <a:pt x="26808" y="207157"/>
                  </a:lnTo>
                  <a:lnTo>
                    <a:pt x="32638" y="243832"/>
                  </a:lnTo>
                  <a:lnTo>
                    <a:pt x="35799" y="267156"/>
                  </a:lnTo>
                  <a:lnTo>
                    <a:pt x="43287" y="287846"/>
                  </a:lnTo>
                  <a:lnTo>
                    <a:pt x="44733" y="288140"/>
                  </a:lnTo>
                  <a:lnTo>
                    <a:pt x="48986" y="283174"/>
                  </a:lnTo>
                  <a:lnTo>
                    <a:pt x="51536" y="276999"/>
                  </a:lnTo>
                  <a:lnTo>
                    <a:pt x="56045" y="239549"/>
                  </a:lnTo>
                  <a:lnTo>
                    <a:pt x="62650" y="202386"/>
                  </a:lnTo>
                  <a:lnTo>
                    <a:pt x="69384" y="179690"/>
                  </a:lnTo>
                  <a:lnTo>
                    <a:pt x="74825" y="169821"/>
                  </a:lnTo>
                  <a:lnTo>
                    <a:pt x="80549" y="164773"/>
                  </a:lnTo>
                  <a:lnTo>
                    <a:pt x="86402" y="162529"/>
                  </a:lnTo>
                  <a:lnTo>
                    <a:pt x="92311" y="161532"/>
                  </a:lnTo>
                  <a:lnTo>
                    <a:pt x="98243" y="163735"/>
                  </a:lnTo>
                  <a:lnTo>
                    <a:pt x="128177" y="185656"/>
                  </a:lnTo>
                  <a:lnTo>
                    <a:pt x="151643" y="223481"/>
                  </a:lnTo>
                  <a:lnTo>
                    <a:pt x="156694" y="236247"/>
                  </a:lnTo>
                  <a:lnTo>
                    <a:pt x="162582" y="263404"/>
                  </a:lnTo>
                  <a:lnTo>
                    <a:pt x="176110" y="292424"/>
                  </a:lnTo>
                  <a:lnTo>
                    <a:pt x="178482" y="299630"/>
                  </a:lnTo>
                  <a:lnTo>
                    <a:pt x="182845" y="306140"/>
                  </a:lnTo>
                  <a:lnTo>
                    <a:pt x="184404" y="307281"/>
                  </a:lnTo>
                  <a:lnTo>
                    <a:pt x="185444" y="307049"/>
                  </a:lnTo>
                  <a:lnTo>
                    <a:pt x="187523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234"/>
            <p:cNvSpPr/>
            <p:nvPr>
              <p:custDataLst>
                <p:tags r:id="rId8"/>
              </p:custDataLst>
            </p:nvPr>
          </p:nvSpPr>
          <p:spPr>
            <a:xfrm>
              <a:off x="8573067" y="3082623"/>
              <a:ext cx="115519" cy="240185"/>
            </a:xfrm>
            <a:custGeom>
              <a:avLst/>
              <a:gdLst/>
              <a:ahLst/>
              <a:cxnLst/>
              <a:rect l="0" t="0" r="0" b="0"/>
              <a:pathLst>
                <a:path w="115519" h="240185">
                  <a:moveTo>
                    <a:pt x="8362" y="87416"/>
                  </a:moveTo>
                  <a:lnTo>
                    <a:pt x="8362" y="87416"/>
                  </a:lnTo>
                  <a:lnTo>
                    <a:pt x="47168" y="86424"/>
                  </a:lnTo>
                  <a:lnTo>
                    <a:pt x="70241" y="80286"/>
                  </a:lnTo>
                  <a:lnTo>
                    <a:pt x="87950" y="70033"/>
                  </a:lnTo>
                  <a:lnTo>
                    <a:pt x="99857" y="37974"/>
                  </a:lnTo>
                  <a:lnTo>
                    <a:pt x="99297" y="26416"/>
                  </a:lnTo>
                  <a:lnTo>
                    <a:pt x="95742" y="17971"/>
                  </a:lnTo>
                  <a:lnTo>
                    <a:pt x="93405" y="14330"/>
                  </a:lnTo>
                  <a:lnTo>
                    <a:pt x="80633" y="4466"/>
                  </a:lnTo>
                  <a:lnTo>
                    <a:pt x="64282" y="0"/>
                  </a:lnTo>
                  <a:lnTo>
                    <a:pt x="52727" y="1601"/>
                  </a:lnTo>
                  <a:lnTo>
                    <a:pt x="40979" y="6612"/>
                  </a:lnTo>
                  <a:lnTo>
                    <a:pt x="24200" y="20589"/>
                  </a:lnTo>
                  <a:lnTo>
                    <a:pt x="12503" y="38291"/>
                  </a:lnTo>
                  <a:lnTo>
                    <a:pt x="3746" y="63931"/>
                  </a:lnTo>
                  <a:lnTo>
                    <a:pt x="711" y="102065"/>
                  </a:lnTo>
                  <a:lnTo>
                    <a:pt x="0" y="130307"/>
                  </a:lnTo>
                  <a:lnTo>
                    <a:pt x="5764" y="150736"/>
                  </a:lnTo>
                  <a:lnTo>
                    <a:pt x="15561" y="175270"/>
                  </a:lnTo>
                  <a:lnTo>
                    <a:pt x="39343" y="219728"/>
                  </a:lnTo>
                  <a:lnTo>
                    <a:pt x="49852" y="230194"/>
                  </a:lnTo>
                  <a:lnTo>
                    <a:pt x="59835" y="236179"/>
                  </a:lnTo>
                  <a:lnTo>
                    <a:pt x="81510" y="240184"/>
                  </a:lnTo>
                  <a:lnTo>
                    <a:pt x="115518" y="2392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235"/>
            <p:cNvSpPr/>
            <p:nvPr>
              <p:custDataLst>
                <p:tags r:id="rId9"/>
              </p:custDataLst>
            </p:nvPr>
          </p:nvSpPr>
          <p:spPr>
            <a:xfrm>
              <a:off x="8804671" y="3071971"/>
              <a:ext cx="196454" cy="220709"/>
            </a:xfrm>
            <a:custGeom>
              <a:avLst/>
              <a:gdLst/>
              <a:ahLst/>
              <a:cxnLst/>
              <a:rect l="0" t="0" r="0" b="0"/>
              <a:pathLst>
                <a:path w="196454" h="220709">
                  <a:moveTo>
                    <a:pt x="0" y="71279"/>
                  </a:moveTo>
                  <a:lnTo>
                    <a:pt x="0" y="71279"/>
                  </a:lnTo>
                  <a:lnTo>
                    <a:pt x="19404" y="110084"/>
                  </a:lnTo>
                  <a:lnTo>
                    <a:pt x="30443" y="135142"/>
                  </a:lnTo>
                  <a:lnTo>
                    <a:pt x="35255" y="178370"/>
                  </a:lnTo>
                  <a:lnTo>
                    <a:pt x="35658" y="186181"/>
                  </a:lnTo>
                  <a:lnTo>
                    <a:pt x="49846" y="211058"/>
                  </a:lnTo>
                  <a:lnTo>
                    <a:pt x="52842" y="220708"/>
                  </a:lnTo>
                  <a:lnTo>
                    <a:pt x="53088" y="220508"/>
                  </a:lnTo>
                  <a:lnTo>
                    <a:pt x="53360" y="217639"/>
                  </a:lnTo>
                  <a:lnTo>
                    <a:pt x="52441" y="216478"/>
                  </a:lnTo>
                  <a:lnTo>
                    <a:pt x="48773" y="215187"/>
                  </a:lnTo>
                  <a:lnTo>
                    <a:pt x="43835" y="209321"/>
                  </a:lnTo>
                  <a:lnTo>
                    <a:pt x="32582" y="189387"/>
                  </a:lnTo>
                  <a:lnTo>
                    <a:pt x="28505" y="172199"/>
                  </a:lnTo>
                  <a:lnTo>
                    <a:pt x="27016" y="132966"/>
                  </a:lnTo>
                  <a:lnTo>
                    <a:pt x="27881" y="116555"/>
                  </a:lnTo>
                  <a:lnTo>
                    <a:pt x="39233" y="78919"/>
                  </a:lnTo>
                  <a:lnTo>
                    <a:pt x="52525" y="57778"/>
                  </a:lnTo>
                  <a:lnTo>
                    <a:pt x="74794" y="33849"/>
                  </a:lnTo>
                  <a:lnTo>
                    <a:pt x="100947" y="18538"/>
                  </a:lnTo>
                  <a:lnTo>
                    <a:pt x="142330" y="2561"/>
                  </a:lnTo>
                  <a:lnTo>
                    <a:pt x="179775" y="0"/>
                  </a:lnTo>
                  <a:lnTo>
                    <a:pt x="186727" y="2558"/>
                  </a:lnTo>
                  <a:lnTo>
                    <a:pt x="196453" y="87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236"/>
            <p:cNvSpPr/>
            <p:nvPr>
              <p:custDataLst>
                <p:tags r:id="rId10"/>
              </p:custDataLst>
            </p:nvPr>
          </p:nvSpPr>
          <p:spPr>
            <a:xfrm>
              <a:off x="7350075" y="3395746"/>
              <a:ext cx="213212" cy="236777"/>
            </a:xfrm>
            <a:custGeom>
              <a:avLst/>
              <a:gdLst/>
              <a:ahLst/>
              <a:cxnLst/>
              <a:rect l="0" t="0" r="0" b="0"/>
              <a:pathLst>
                <a:path w="213212" h="236777">
                  <a:moveTo>
                    <a:pt x="16916" y="104691"/>
                  </a:moveTo>
                  <a:lnTo>
                    <a:pt x="16916" y="104691"/>
                  </a:lnTo>
                  <a:lnTo>
                    <a:pt x="11772" y="144489"/>
                  </a:lnTo>
                  <a:lnTo>
                    <a:pt x="18252" y="184100"/>
                  </a:lnTo>
                  <a:lnTo>
                    <a:pt x="26241" y="206272"/>
                  </a:lnTo>
                  <a:lnTo>
                    <a:pt x="32967" y="215323"/>
                  </a:lnTo>
                  <a:lnTo>
                    <a:pt x="59134" y="232357"/>
                  </a:lnTo>
                  <a:lnTo>
                    <a:pt x="76610" y="236776"/>
                  </a:lnTo>
                  <a:lnTo>
                    <a:pt x="99096" y="233345"/>
                  </a:lnTo>
                  <a:lnTo>
                    <a:pt x="138592" y="217597"/>
                  </a:lnTo>
                  <a:lnTo>
                    <a:pt x="168673" y="200245"/>
                  </a:lnTo>
                  <a:lnTo>
                    <a:pt x="191352" y="178937"/>
                  </a:lnTo>
                  <a:lnTo>
                    <a:pt x="207261" y="151902"/>
                  </a:lnTo>
                  <a:lnTo>
                    <a:pt x="212163" y="129414"/>
                  </a:lnTo>
                  <a:lnTo>
                    <a:pt x="213211" y="106416"/>
                  </a:lnTo>
                  <a:lnTo>
                    <a:pt x="206209" y="83608"/>
                  </a:lnTo>
                  <a:lnTo>
                    <a:pt x="187635" y="49317"/>
                  </a:lnTo>
                  <a:lnTo>
                    <a:pt x="174152" y="37747"/>
                  </a:lnTo>
                  <a:lnTo>
                    <a:pt x="137686" y="12826"/>
                  </a:lnTo>
                  <a:lnTo>
                    <a:pt x="108043" y="2507"/>
                  </a:lnTo>
                  <a:lnTo>
                    <a:pt x="79968" y="0"/>
                  </a:lnTo>
                  <a:lnTo>
                    <a:pt x="61807" y="2930"/>
                  </a:lnTo>
                  <a:lnTo>
                    <a:pt x="41167" y="23415"/>
                  </a:lnTo>
                  <a:lnTo>
                    <a:pt x="15172" y="63411"/>
                  </a:lnTo>
                  <a:lnTo>
                    <a:pt x="3833" y="91468"/>
                  </a:lnTo>
                  <a:lnTo>
                    <a:pt x="0" y="118726"/>
                  </a:lnTo>
                  <a:lnTo>
                    <a:pt x="2122" y="128458"/>
                  </a:lnTo>
                  <a:lnTo>
                    <a:pt x="8895" y="139515"/>
                  </a:lnTo>
                  <a:lnTo>
                    <a:pt x="16916" y="1493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237"/>
            <p:cNvSpPr/>
            <p:nvPr>
              <p:custDataLst>
                <p:tags r:id="rId11"/>
              </p:custDataLst>
            </p:nvPr>
          </p:nvSpPr>
          <p:spPr>
            <a:xfrm>
              <a:off x="7500937" y="3571875"/>
              <a:ext cx="116087" cy="106503"/>
            </a:xfrm>
            <a:custGeom>
              <a:avLst/>
              <a:gdLst/>
              <a:ahLst/>
              <a:cxnLst/>
              <a:rect l="0" t="0" r="0" b="0"/>
              <a:pathLst>
                <a:path w="116087" h="106503">
                  <a:moveTo>
                    <a:pt x="0" y="0"/>
                  </a:moveTo>
                  <a:lnTo>
                    <a:pt x="0" y="0"/>
                  </a:lnTo>
                  <a:lnTo>
                    <a:pt x="13266" y="38805"/>
                  </a:lnTo>
                  <a:lnTo>
                    <a:pt x="24325" y="61879"/>
                  </a:lnTo>
                  <a:lnTo>
                    <a:pt x="67135" y="95980"/>
                  </a:lnTo>
                  <a:lnTo>
                    <a:pt x="71546" y="99705"/>
                  </a:lnTo>
                  <a:lnTo>
                    <a:pt x="81739" y="103844"/>
                  </a:lnTo>
                  <a:lnTo>
                    <a:pt x="104451" y="106502"/>
                  </a:lnTo>
                  <a:lnTo>
                    <a:pt x="108330" y="104735"/>
                  </a:lnTo>
                  <a:lnTo>
                    <a:pt x="110915" y="101574"/>
                  </a:lnTo>
                  <a:lnTo>
                    <a:pt x="116086" y="892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238"/>
            <p:cNvSpPr/>
            <p:nvPr>
              <p:custDataLst>
                <p:tags r:id="rId12"/>
              </p:custDataLst>
            </p:nvPr>
          </p:nvSpPr>
          <p:spPr>
            <a:xfrm>
              <a:off x="7670601" y="3429000"/>
              <a:ext cx="133946" cy="191147"/>
            </a:xfrm>
            <a:custGeom>
              <a:avLst/>
              <a:gdLst/>
              <a:ahLst/>
              <a:cxnLst/>
              <a:rect l="0" t="0" r="0" b="0"/>
              <a:pathLst>
                <a:path w="133946" h="191147">
                  <a:moveTo>
                    <a:pt x="0" y="62507"/>
                  </a:moveTo>
                  <a:lnTo>
                    <a:pt x="0" y="62507"/>
                  </a:lnTo>
                  <a:lnTo>
                    <a:pt x="9480" y="95691"/>
                  </a:lnTo>
                  <a:lnTo>
                    <a:pt x="23334" y="139618"/>
                  </a:lnTo>
                  <a:lnTo>
                    <a:pt x="38632" y="174796"/>
                  </a:lnTo>
                  <a:lnTo>
                    <a:pt x="42624" y="179038"/>
                  </a:lnTo>
                  <a:lnTo>
                    <a:pt x="64238" y="191146"/>
                  </a:lnTo>
                  <a:lnTo>
                    <a:pt x="70607" y="189939"/>
                  </a:lnTo>
                  <a:lnTo>
                    <a:pt x="88266" y="180659"/>
                  </a:lnTo>
                  <a:lnTo>
                    <a:pt x="106300" y="163441"/>
                  </a:lnTo>
                  <a:lnTo>
                    <a:pt x="117927" y="145771"/>
                  </a:lnTo>
                  <a:lnTo>
                    <a:pt x="122915" y="123228"/>
                  </a:lnTo>
                  <a:lnTo>
                    <a:pt x="124831" y="78968"/>
                  </a:lnTo>
                  <a:lnTo>
                    <a:pt x="124992" y="38180"/>
                  </a:lnTo>
                  <a:lnTo>
                    <a:pt x="125998" y="24906"/>
                  </a:lnTo>
                  <a:lnTo>
                    <a:pt x="13394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239"/>
            <p:cNvSpPr/>
            <p:nvPr>
              <p:custDataLst>
                <p:tags r:id="rId13"/>
              </p:custDataLst>
            </p:nvPr>
          </p:nvSpPr>
          <p:spPr>
            <a:xfrm>
              <a:off x="7905475" y="3448140"/>
              <a:ext cx="193752" cy="202592"/>
            </a:xfrm>
            <a:custGeom>
              <a:avLst/>
              <a:gdLst/>
              <a:ahLst/>
              <a:cxnLst/>
              <a:rect l="0" t="0" r="0" b="0"/>
              <a:pathLst>
                <a:path w="193752" h="202592">
                  <a:moveTo>
                    <a:pt x="104454" y="61227"/>
                  </a:moveTo>
                  <a:lnTo>
                    <a:pt x="104454" y="61227"/>
                  </a:lnTo>
                  <a:lnTo>
                    <a:pt x="85027" y="20597"/>
                  </a:lnTo>
                  <a:lnTo>
                    <a:pt x="74984" y="8442"/>
                  </a:lnTo>
                  <a:lnTo>
                    <a:pt x="67213" y="3040"/>
                  </a:lnTo>
                  <a:lnTo>
                    <a:pt x="52520" y="0"/>
                  </a:lnTo>
                  <a:lnTo>
                    <a:pt x="48003" y="1557"/>
                  </a:lnTo>
                  <a:lnTo>
                    <a:pt x="16083" y="33494"/>
                  </a:lnTo>
                  <a:lnTo>
                    <a:pt x="10277" y="63123"/>
                  </a:lnTo>
                  <a:lnTo>
                    <a:pt x="3066" y="104733"/>
                  </a:lnTo>
                  <a:lnTo>
                    <a:pt x="0" y="143902"/>
                  </a:lnTo>
                  <a:lnTo>
                    <a:pt x="5212" y="177262"/>
                  </a:lnTo>
                  <a:lnTo>
                    <a:pt x="6543" y="180255"/>
                  </a:lnTo>
                  <a:lnTo>
                    <a:pt x="8423" y="182251"/>
                  </a:lnTo>
                  <a:lnTo>
                    <a:pt x="13156" y="184468"/>
                  </a:lnTo>
                  <a:lnTo>
                    <a:pt x="18567" y="185454"/>
                  </a:lnTo>
                  <a:lnTo>
                    <a:pt x="24280" y="183246"/>
                  </a:lnTo>
                  <a:lnTo>
                    <a:pt x="32506" y="177660"/>
                  </a:lnTo>
                  <a:lnTo>
                    <a:pt x="65586" y="137584"/>
                  </a:lnTo>
                  <a:lnTo>
                    <a:pt x="85772" y="108325"/>
                  </a:lnTo>
                  <a:lnTo>
                    <a:pt x="102022" y="64190"/>
                  </a:lnTo>
                  <a:lnTo>
                    <a:pt x="104412" y="52504"/>
                  </a:lnTo>
                  <a:lnTo>
                    <a:pt x="107095" y="92955"/>
                  </a:lnTo>
                  <a:lnTo>
                    <a:pt x="113548" y="133315"/>
                  </a:lnTo>
                  <a:lnTo>
                    <a:pt x="124031" y="171324"/>
                  </a:lnTo>
                  <a:lnTo>
                    <a:pt x="139428" y="202591"/>
                  </a:lnTo>
                  <a:lnTo>
                    <a:pt x="166558" y="189545"/>
                  </a:lnTo>
                  <a:lnTo>
                    <a:pt x="193751" y="1683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240"/>
            <p:cNvSpPr/>
            <p:nvPr>
              <p:custDataLst>
                <p:tags r:id="rId14"/>
              </p:custDataLst>
            </p:nvPr>
          </p:nvSpPr>
          <p:spPr>
            <a:xfrm>
              <a:off x="8154624" y="3357562"/>
              <a:ext cx="33900" cy="294681"/>
            </a:xfrm>
            <a:custGeom>
              <a:avLst/>
              <a:gdLst/>
              <a:ahLst/>
              <a:cxnLst/>
              <a:rect l="0" t="0" r="0" b="0"/>
              <a:pathLst>
                <a:path w="33900" h="294681">
                  <a:moveTo>
                    <a:pt x="7110" y="0"/>
                  </a:moveTo>
                  <a:lnTo>
                    <a:pt x="7110" y="0"/>
                  </a:lnTo>
                  <a:lnTo>
                    <a:pt x="973" y="40790"/>
                  </a:lnTo>
                  <a:lnTo>
                    <a:pt x="0" y="78122"/>
                  </a:lnTo>
                  <a:lnTo>
                    <a:pt x="4562" y="120161"/>
                  </a:lnTo>
                  <a:lnTo>
                    <a:pt x="7348" y="163044"/>
                  </a:lnTo>
                  <a:lnTo>
                    <a:pt x="14015" y="201327"/>
                  </a:lnTo>
                  <a:lnTo>
                    <a:pt x="21282" y="237805"/>
                  </a:lnTo>
                  <a:lnTo>
                    <a:pt x="26887" y="277749"/>
                  </a:lnTo>
                  <a:lnTo>
                    <a:pt x="33899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241"/>
            <p:cNvSpPr/>
            <p:nvPr>
              <p:custDataLst>
                <p:tags r:id="rId15"/>
              </p:custDataLst>
            </p:nvPr>
          </p:nvSpPr>
          <p:spPr>
            <a:xfrm>
              <a:off x="8304609" y="3491507"/>
              <a:ext cx="44649" cy="203127"/>
            </a:xfrm>
            <a:custGeom>
              <a:avLst/>
              <a:gdLst/>
              <a:ahLst/>
              <a:cxnLst/>
              <a:rect l="0" t="0" r="0" b="0"/>
              <a:pathLst>
                <a:path w="44649" h="203127">
                  <a:moveTo>
                    <a:pt x="0" y="0"/>
                  </a:moveTo>
                  <a:lnTo>
                    <a:pt x="0" y="0"/>
                  </a:lnTo>
                  <a:lnTo>
                    <a:pt x="5292" y="26459"/>
                  </a:lnTo>
                  <a:lnTo>
                    <a:pt x="9480" y="47405"/>
                  </a:lnTo>
                  <a:lnTo>
                    <a:pt x="14258" y="72283"/>
                  </a:lnTo>
                  <a:lnTo>
                    <a:pt x="19427" y="99783"/>
                  </a:lnTo>
                  <a:lnTo>
                    <a:pt x="24858" y="129030"/>
                  </a:lnTo>
                  <a:lnTo>
                    <a:pt x="30891" y="166819"/>
                  </a:lnTo>
                  <a:lnTo>
                    <a:pt x="34565" y="188243"/>
                  </a:lnTo>
                  <a:lnTo>
                    <a:pt x="43124" y="203126"/>
                  </a:lnTo>
                  <a:lnTo>
                    <a:pt x="43633" y="202886"/>
                  </a:lnTo>
                  <a:lnTo>
                    <a:pt x="44648" y="1964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242"/>
            <p:cNvSpPr/>
            <p:nvPr>
              <p:custDataLst>
                <p:tags r:id="rId16"/>
              </p:custDataLst>
            </p:nvPr>
          </p:nvSpPr>
          <p:spPr>
            <a:xfrm>
              <a:off x="8295679" y="3357562"/>
              <a:ext cx="8931" cy="1"/>
            </a:xfrm>
            <a:custGeom>
              <a:avLst/>
              <a:gdLst/>
              <a:ahLst/>
              <a:cxnLst/>
              <a:rect l="0" t="0" r="0" b="0"/>
              <a:pathLst>
                <a:path w="8931" h="1">
                  <a:moveTo>
                    <a:pt x="0" y="0"/>
                  </a:moveTo>
                  <a:lnTo>
                    <a:pt x="0" y="0"/>
                  </a:lnTo>
                  <a:lnTo>
                    <a:pt x="89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243"/>
            <p:cNvSpPr/>
            <p:nvPr>
              <p:custDataLst>
                <p:tags r:id="rId17"/>
              </p:custDataLst>
            </p:nvPr>
          </p:nvSpPr>
          <p:spPr>
            <a:xfrm>
              <a:off x="8474273" y="3348632"/>
              <a:ext cx="98227" cy="289335"/>
            </a:xfrm>
            <a:custGeom>
              <a:avLst/>
              <a:gdLst/>
              <a:ahLst/>
              <a:cxnLst/>
              <a:rect l="0" t="0" r="0" b="0"/>
              <a:pathLst>
                <a:path w="98227" h="289335">
                  <a:moveTo>
                    <a:pt x="0" y="0"/>
                  </a:moveTo>
                  <a:lnTo>
                    <a:pt x="0" y="0"/>
                  </a:lnTo>
                  <a:lnTo>
                    <a:pt x="7938" y="29104"/>
                  </a:lnTo>
                  <a:lnTo>
                    <a:pt x="18411" y="72467"/>
                  </a:lnTo>
                  <a:lnTo>
                    <a:pt x="23065" y="108276"/>
                  </a:lnTo>
                  <a:lnTo>
                    <a:pt x="30426" y="140727"/>
                  </a:lnTo>
                  <a:lnTo>
                    <a:pt x="43080" y="181596"/>
                  </a:lnTo>
                  <a:lnTo>
                    <a:pt x="56244" y="222072"/>
                  </a:lnTo>
                  <a:lnTo>
                    <a:pt x="74386" y="264289"/>
                  </a:lnTo>
                  <a:lnTo>
                    <a:pt x="92270" y="288150"/>
                  </a:lnTo>
                  <a:lnTo>
                    <a:pt x="94256" y="289334"/>
                  </a:lnTo>
                  <a:lnTo>
                    <a:pt x="95580" y="289132"/>
                  </a:lnTo>
                  <a:lnTo>
                    <a:pt x="96462" y="288005"/>
                  </a:lnTo>
                  <a:lnTo>
                    <a:pt x="98226" y="27682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244"/>
            <p:cNvSpPr/>
            <p:nvPr>
              <p:custDataLst>
                <p:tags r:id="rId18"/>
              </p:custDataLst>
            </p:nvPr>
          </p:nvSpPr>
          <p:spPr>
            <a:xfrm>
              <a:off x="8456413" y="3402232"/>
              <a:ext cx="419697" cy="267870"/>
            </a:xfrm>
            <a:custGeom>
              <a:avLst/>
              <a:gdLst/>
              <a:ahLst/>
              <a:cxnLst/>
              <a:rect l="0" t="0" r="0" b="0"/>
              <a:pathLst>
                <a:path w="419697" h="267870">
                  <a:moveTo>
                    <a:pt x="0" y="124994"/>
                  </a:moveTo>
                  <a:lnTo>
                    <a:pt x="0" y="124994"/>
                  </a:lnTo>
                  <a:lnTo>
                    <a:pt x="23703" y="139216"/>
                  </a:lnTo>
                  <a:lnTo>
                    <a:pt x="43277" y="143552"/>
                  </a:lnTo>
                  <a:lnTo>
                    <a:pt x="68386" y="140415"/>
                  </a:lnTo>
                  <a:lnTo>
                    <a:pt x="107930" y="126658"/>
                  </a:lnTo>
                  <a:lnTo>
                    <a:pt x="151907" y="105357"/>
                  </a:lnTo>
                  <a:lnTo>
                    <a:pt x="188223" y="91145"/>
                  </a:lnTo>
                  <a:lnTo>
                    <a:pt x="198755" y="89830"/>
                  </a:lnTo>
                  <a:lnTo>
                    <a:pt x="205084" y="92168"/>
                  </a:lnTo>
                  <a:lnTo>
                    <a:pt x="208161" y="94180"/>
                  </a:lnTo>
                  <a:lnTo>
                    <a:pt x="210211" y="96514"/>
                  </a:lnTo>
                  <a:lnTo>
                    <a:pt x="229437" y="137283"/>
                  </a:lnTo>
                  <a:lnTo>
                    <a:pt x="249512" y="168970"/>
                  </a:lnTo>
                  <a:lnTo>
                    <a:pt x="264099" y="178924"/>
                  </a:lnTo>
                  <a:lnTo>
                    <a:pt x="269333" y="180791"/>
                  </a:lnTo>
                  <a:lnTo>
                    <a:pt x="273811" y="181044"/>
                  </a:lnTo>
                  <a:lnTo>
                    <a:pt x="292874" y="174320"/>
                  </a:lnTo>
                  <a:lnTo>
                    <a:pt x="309911" y="161548"/>
                  </a:lnTo>
                  <a:lnTo>
                    <a:pt x="333444" y="126188"/>
                  </a:lnTo>
                  <a:lnTo>
                    <a:pt x="357201" y="89511"/>
                  </a:lnTo>
                  <a:lnTo>
                    <a:pt x="376263" y="53604"/>
                  </a:lnTo>
                  <a:lnTo>
                    <a:pt x="395729" y="9464"/>
                  </a:lnTo>
                  <a:lnTo>
                    <a:pt x="401768" y="4195"/>
                  </a:lnTo>
                  <a:lnTo>
                    <a:pt x="410720" y="0"/>
                  </a:lnTo>
                  <a:lnTo>
                    <a:pt x="411750" y="15233"/>
                  </a:lnTo>
                  <a:lnTo>
                    <a:pt x="415908" y="37572"/>
                  </a:lnTo>
                  <a:lnTo>
                    <a:pt x="411639" y="80593"/>
                  </a:lnTo>
                  <a:lnTo>
                    <a:pt x="410881" y="124157"/>
                  </a:lnTo>
                  <a:lnTo>
                    <a:pt x="413422" y="164817"/>
                  </a:lnTo>
                  <a:lnTo>
                    <a:pt x="415514" y="190238"/>
                  </a:lnTo>
                  <a:lnTo>
                    <a:pt x="417836" y="226421"/>
                  </a:lnTo>
                  <a:lnTo>
                    <a:pt x="419696" y="267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62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Without looking at your notes, write down the first 6 steps of the sales process.</a:t>
            </a:r>
          </a:p>
          <a:p>
            <a:pPr lvl="1"/>
            <a:r>
              <a:rPr lang="en-US" sz="3200" dirty="0" smtClean="0"/>
              <a:t>You can work together!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556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520" y="365760"/>
            <a:ext cx="8534400" cy="60502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   </a:t>
            </a:r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 </a:t>
            </a:r>
            <a:endParaRPr lang="en-US" dirty="0" smtClean="0"/>
          </a:p>
          <a:p>
            <a:pPr>
              <a:lnSpc>
                <a:spcPct val="200000"/>
              </a:lnSpc>
              <a:buFont typeface="+mj-lt"/>
              <a:buAutoNum type="arabicPeriod"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668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7- Relationship Building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000" i="1" dirty="0" smtClean="0"/>
              <a:t>Creates </a:t>
            </a:r>
            <a:r>
              <a:rPr lang="en-US" sz="3000" i="1" dirty="0"/>
              <a:t>a means of maintaining contact with the customer after the sale is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0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Think About It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144" y="1761788"/>
            <a:ext cx="8458893" cy="405606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sz="3000" dirty="0" smtClean="0"/>
              <a:t>Q. Why </a:t>
            </a:r>
            <a:r>
              <a:rPr lang="en-US" sz="3000" dirty="0"/>
              <a:t>they highlighted specific characteristics?</a:t>
            </a:r>
          </a:p>
          <a:p>
            <a:pPr lvl="0"/>
            <a:r>
              <a:rPr lang="en-US" sz="3000" dirty="0" smtClean="0"/>
              <a:t>Q. What </a:t>
            </a:r>
            <a:r>
              <a:rPr lang="en-US" sz="3000" dirty="0"/>
              <a:t>makes a good sales person?</a:t>
            </a:r>
          </a:p>
          <a:p>
            <a:pPr lvl="0"/>
            <a:r>
              <a:rPr lang="en-US" sz="3000" dirty="0" smtClean="0"/>
              <a:t>Q. Do </a:t>
            </a:r>
            <a:r>
              <a:rPr lang="en-US" sz="3000" dirty="0"/>
              <a:t>you think you would be qualified for this position- why or why not?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Maintaining and Building a Clientele (After Sale)- Review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of the following activities need to be handled in such a way that it generates repeat business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/>
              <a:t>Order processing – in retail selling, bag the merchandise quickly but with care. In B2B sales, complete paperwork leave business card.</a:t>
            </a:r>
          </a:p>
          <a:p>
            <a:pPr lvl="1"/>
            <a:r>
              <a:rPr lang="en-US" dirty="0"/>
              <a:t>Departure – Reassure the customer’s wise choice, thank them ,and invite them back</a:t>
            </a:r>
          </a:p>
          <a:p>
            <a:pPr lvl="1"/>
            <a:r>
              <a:rPr lang="en-US" dirty="0"/>
              <a:t>Order fulfillment – the process of the customer paying for merchandise. (more involved for e-commerce)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8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Maintaining and Building a Clientele (After Sale)-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72298"/>
            <a:ext cx="7313613" cy="4056062"/>
          </a:xfrm>
        </p:spPr>
        <p:txBody>
          <a:bodyPr/>
          <a:lstStyle/>
          <a:p>
            <a:pPr lvl="0"/>
            <a:r>
              <a:rPr lang="en-US" dirty="0"/>
              <a:t>Follow-Up – check on customers satisfaction (ex. Delivery promises)</a:t>
            </a:r>
          </a:p>
          <a:p>
            <a:pPr lvl="0"/>
            <a:r>
              <a:rPr lang="en-US" dirty="0"/>
              <a:t>Customer Service – problem handling</a:t>
            </a:r>
          </a:p>
          <a:p>
            <a:pPr lvl="0"/>
            <a:r>
              <a:rPr lang="en-US" dirty="0"/>
              <a:t>Keeping a file </a:t>
            </a:r>
          </a:p>
          <a:p>
            <a:pPr lvl="0"/>
            <a:r>
              <a:rPr lang="en-US" dirty="0"/>
              <a:t>Evaluate your Sales Efforts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2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Guided Activity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Suggestion Selling and Customer Relations Management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0637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How do sales people gain new customers/prospects?</a:t>
            </a:r>
          </a:p>
          <a:p>
            <a:r>
              <a:rPr lang="en-US" dirty="0" smtClean="0"/>
              <a:t>What personality traits make for a good salesperson?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64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0430"/>
            <a:ext cx="7313613" cy="868362"/>
          </a:xfrm>
        </p:spPr>
        <p:txBody>
          <a:bodyPr/>
          <a:lstStyle/>
          <a:p>
            <a:r>
              <a:rPr lang="en-US" dirty="0" smtClean="0"/>
              <a:t>Guided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838" y="1069260"/>
            <a:ext cx="7865175" cy="4419600"/>
          </a:xfrm>
        </p:spPr>
        <p:txBody>
          <a:bodyPr>
            <a:norm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</a:t>
            </a:r>
            <a:r>
              <a:rPr lang="en-US" dirty="0"/>
              <a:t>a story that includes each of the terms from the </a:t>
            </a:r>
            <a:r>
              <a:rPr lang="en-US" dirty="0" smtClean="0"/>
              <a:t>list</a:t>
            </a:r>
            <a:r>
              <a:rPr lang="en-US" dirty="0"/>
              <a:t> </a:t>
            </a:r>
            <a:r>
              <a:rPr lang="en-US" dirty="0" smtClean="0"/>
              <a:t>according to the definition you created with your partner.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908288"/>
              </p:ext>
            </p:extLst>
          </p:nvPr>
        </p:nvGraphicFramePr>
        <p:xfrm>
          <a:off x="1188642" y="2683785"/>
          <a:ext cx="7169244" cy="400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4622"/>
                <a:gridCol w="3584622"/>
              </a:tblGrid>
              <a:tr h="707182">
                <a:tc>
                  <a:txBody>
                    <a:bodyPr/>
                    <a:lstStyle/>
                    <a:p>
                      <a:pPr lvl="0">
                        <a:lnSpc>
                          <a:spcPct val="70000"/>
                        </a:lnSpc>
                        <a:buFont typeface="+mj-lt"/>
                        <a:buNone/>
                      </a:pPr>
                      <a:r>
                        <a:rPr lang="en-US" sz="2400" b="1" dirty="0" smtClean="0"/>
                        <a:t>Personal Selling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70000"/>
                        </a:lnSpc>
                        <a:buFont typeface="+mj-lt"/>
                        <a:buNone/>
                      </a:pPr>
                      <a:r>
                        <a:rPr lang="en-US" sz="2400" b="1" dirty="0" smtClean="0"/>
                        <a:t>Feature – Benefit Selling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</a:tr>
              <a:tr h="759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Telemarketing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Greeting approach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</a:tr>
              <a:tr h="759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Retail Selling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Trading up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</a:tr>
              <a:tr h="759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Prospect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Paraphrasing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</a:tr>
              <a:tr h="7592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Consultative selling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Empathy</a:t>
                      </a:r>
                    </a:p>
                    <a:p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83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1286</TotalTime>
  <Words>3218</Words>
  <Application>Microsoft Office PowerPoint</Application>
  <PresentationFormat>On-screen Show (4:3)</PresentationFormat>
  <Paragraphs>390</Paragraphs>
  <Slides>72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3" baseType="lpstr">
      <vt:lpstr>Inkwell</vt:lpstr>
      <vt:lpstr>Sales</vt:lpstr>
      <vt:lpstr>DO NOW:</vt:lpstr>
      <vt:lpstr>Directions: Work with a partner and define each of the following in sales terms. Give examples if possible. </vt:lpstr>
      <vt:lpstr>Definitions</vt:lpstr>
      <vt:lpstr>Definitions Cont’d</vt:lpstr>
      <vt:lpstr>PowerPoint Presentation</vt:lpstr>
      <vt:lpstr>Think About It</vt:lpstr>
      <vt:lpstr>Do Now: </vt:lpstr>
      <vt:lpstr>Guided Activity</vt:lpstr>
      <vt:lpstr>Do Now </vt:lpstr>
      <vt:lpstr>The top three skills salespeople have: </vt:lpstr>
      <vt:lpstr>Communication</vt:lpstr>
      <vt:lpstr>HUMAN RELATIONS</vt:lpstr>
      <vt:lpstr>Technical Knowledge</vt:lpstr>
      <vt:lpstr>Prospecting</vt:lpstr>
      <vt:lpstr>Sales Process</vt:lpstr>
      <vt:lpstr>Sales Process Cont’d</vt:lpstr>
      <vt:lpstr>Step 1: Approaching the Customer</vt:lpstr>
      <vt:lpstr>The Approach in B2B Selling </vt:lpstr>
      <vt:lpstr>The Approach in Retail Selling </vt:lpstr>
      <vt:lpstr>The Approach in Retail Selling </vt:lpstr>
      <vt:lpstr>The Approach in Retail Selling </vt:lpstr>
      <vt:lpstr>Do Now:</vt:lpstr>
      <vt:lpstr>Step 2: When to Determine Needs</vt:lpstr>
      <vt:lpstr>How to Determine Needs </vt:lpstr>
      <vt:lpstr>Observing </vt:lpstr>
      <vt:lpstr>Listening</vt:lpstr>
      <vt:lpstr>Questioning and Engaging the Customer </vt:lpstr>
      <vt:lpstr>Questioning and Engaging the Customer </vt:lpstr>
      <vt:lpstr>Video:</vt:lpstr>
      <vt:lpstr>Do Now:</vt:lpstr>
      <vt:lpstr>Step 3- Presenting the Product</vt:lpstr>
      <vt:lpstr>Think About it</vt:lpstr>
      <vt:lpstr>Show and Tell</vt:lpstr>
      <vt:lpstr>Things to Consider</vt:lpstr>
      <vt:lpstr>How Many Products Should You Show? </vt:lpstr>
      <vt:lpstr>What Do You Say? </vt:lpstr>
      <vt:lpstr>Make the Presentation Come Alive </vt:lpstr>
      <vt:lpstr>Involving the Customer </vt:lpstr>
      <vt:lpstr>Holding the Customer’s Attention</vt:lpstr>
      <vt:lpstr>Presenting the Product- final thoughts</vt:lpstr>
      <vt:lpstr>Do Now</vt:lpstr>
      <vt:lpstr>Step 4: Objections</vt:lpstr>
      <vt:lpstr>Excuses</vt:lpstr>
      <vt:lpstr>Common Objections  </vt:lpstr>
      <vt:lpstr>Four-Step Process for Handling Objections </vt:lpstr>
      <vt:lpstr>Specialized Methods of Handling Objections </vt:lpstr>
      <vt:lpstr>PowerPoint Presentation</vt:lpstr>
      <vt:lpstr>Guided Activity </vt:lpstr>
      <vt:lpstr>Step 5- Closing the Sale </vt:lpstr>
      <vt:lpstr>Step 5- Closing the Sale </vt:lpstr>
      <vt:lpstr>Timing the Close</vt:lpstr>
      <vt:lpstr>General Rules for Closing the Sale </vt:lpstr>
      <vt:lpstr>Specialized Methods for Closing a Sale </vt:lpstr>
      <vt:lpstr>Specialized Methods for Closing a Sale</vt:lpstr>
      <vt:lpstr>Failure to Close the Sale </vt:lpstr>
      <vt:lpstr>Closing the sale</vt:lpstr>
      <vt:lpstr>Step 5 in the Sales Process: Closing the Sale Aim: What does it mean to “close a sale?” </vt:lpstr>
      <vt:lpstr>General Rules for Closing the Sale </vt:lpstr>
      <vt:lpstr>DO NOW</vt:lpstr>
      <vt:lpstr>Step 6- Suggestive Selling </vt:lpstr>
      <vt:lpstr>Suggestion Selling</vt:lpstr>
      <vt:lpstr>Benefits of Suggestion Selling</vt:lpstr>
      <vt:lpstr>Rules for Suggestive Selling</vt:lpstr>
      <vt:lpstr>Rules for Suggestive Selling</vt:lpstr>
      <vt:lpstr>Suggestive Selling Methods</vt:lpstr>
      <vt:lpstr>Do Now</vt:lpstr>
      <vt:lpstr>PowerPoint Presentation</vt:lpstr>
      <vt:lpstr>Step 7- Relationship Building</vt:lpstr>
      <vt:lpstr>Maintaining and Building a Clientele (After Sale)- Review</vt:lpstr>
      <vt:lpstr>Maintaining and Building a Clientele (After Sale)- Review</vt:lpstr>
      <vt:lpstr>Guided Activity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Sales</dc:title>
  <dc:creator>Peter</dc:creator>
  <cp:lastModifiedBy>Jenna Scelfo</cp:lastModifiedBy>
  <cp:revision>80</cp:revision>
  <cp:lastPrinted>2015-12-01T15:16:09Z</cp:lastPrinted>
  <dcterms:created xsi:type="dcterms:W3CDTF">2013-12-31T02:00:10Z</dcterms:created>
  <dcterms:modified xsi:type="dcterms:W3CDTF">2017-12-01T14:53:38Z</dcterms:modified>
</cp:coreProperties>
</file>